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53" r:id="rId5"/>
    <p:sldMasterId id="2147483681" r:id="rId6"/>
    <p:sldMasterId id="2147483699" r:id="rId7"/>
    <p:sldMasterId id="2147483714" r:id="rId8"/>
  </p:sldMasterIdLst>
  <p:notesMasterIdLst>
    <p:notesMasterId r:id="rId21"/>
  </p:notesMasterIdLst>
  <p:sldIdLst>
    <p:sldId id="551" r:id="rId9"/>
    <p:sldId id="645" r:id="rId10"/>
    <p:sldId id="2142533913" r:id="rId11"/>
    <p:sldId id="379" r:id="rId12"/>
    <p:sldId id="380" r:id="rId13"/>
    <p:sldId id="2142533910" r:id="rId14"/>
    <p:sldId id="2142533904" r:id="rId15"/>
    <p:sldId id="2142533905" r:id="rId16"/>
    <p:sldId id="2142533912" r:id="rId17"/>
    <p:sldId id="2142533911" r:id="rId18"/>
    <p:sldId id="2658" r:id="rId19"/>
    <p:sldId id="2593" r:id="rId20"/>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6FD2B11-8472-C945-BAEA-A604224A7D60}" name="AuCoin, Pamela" initials="AP" userId="S::Pamela.AuCoin@novascotia.ca::9b917047-476e-450e-bfb4-58569977aea3" providerId="AD"/>
  <p188:author id="{59588A18-94DF-BB67-49FE-B7FB2561D712}" name="Baroni, Nancy C" initials="BNC" userId="S::Nancy.Baroni@novascotia.ca::7dec3566-fc76-4a85-8fe5-ed774fb0e76a" providerId="AD"/>
  <p188:author id="{BA401F1F-9E50-17D5-5431-35AF60827963}" name="Murrell, Joanne" initials="MJ" userId="S::Joanne.Murrell@novascotia.ca::32b05eba-5dc6-4b98-9422-14891658456a" providerId="AD"/>
  <p188:author id="{55ECA725-0FFC-353D-463F-7FB9DED42E9A}" name="Silver, Sarah" initials="SS" userId="S::sarah.silver@novascotia.ca::a74e86b0-2347-418f-9503-e5da6b59ed61" providerId="AD"/>
  <p188:author id="{767F3D30-22FD-3732-3555-6FF37B034AE8}" name="Alexander, Sharon" initials="AS" userId="S::Sharon.Alexander@novascotia.ca::75b20cc5-f2eb-4912-933e-52392edf3442" providerId="AD"/>
  <p188:author id="{8350C043-EA65-891C-5791-E9428FD00B6D}" name="Tessa Bulmer" initials="TB" userId="S::tessa.bulmer@davispier.ca::f13eca10-c41c-43ff-9e71-e1ebd014856f" providerId="AD"/>
  <p188:author id="{6A876D63-FD54-5598-1462-521E5A3511FA}" name="Imhonlele, Jennifer" initials="IJ" userId="S::jennifer.imhonlele@novascotia.ca::89c6cbf7-402a-4a9b-aba5-78ba823f184e" providerId="AD"/>
  <p188:author id="{E3811866-AD62-F367-C37C-14E71D76573F}" name="Gildart, Kayleigh D" initials="GD" userId="S::kayleigh.gildart@novascotia.ca::58cf9899-55c1-423a-904f-a547bcde8282" providerId="AD"/>
  <p188:author id="{C2ACAE6A-14CE-5550-43D0-A4F398917E25}" name="Alexander, Sharon" initials="AS" userId="S::sharon.alexander@novascotia.ca::75b20cc5-f2eb-4912-933e-52392edf3442" providerId="AD"/>
  <p188:author id="{10ABC893-3183-5F71-A501-418778C3E1E9}" name="Gildart, Kayleigh D" initials="GKD" userId="S::Kayleigh.Gildart@novascotia.ca::58cf9899-55c1-423a-904f-a547bcde8282" providerId="AD"/>
  <p188:author id="{D0175294-23F9-3A56-975E-32067A1A05BD}" name="Anneke van den Hof" initials="AvdH" userId="S::anneke@trampolinebranding.com::f127c64a-62ae-4937-815c-980880970cad" providerId="AD"/>
  <p188:author id="{929384A0-2463-76C2-95C0-1459F0F2F409}" name="Silver, Sarah" initials="SS" userId="S::Sarah.Silver@novascotia.ca::a74e86b0-2347-418f-9503-e5da6b59ed61" providerId="AD"/>
  <p188:author id="{BEC6D0BD-7404-A532-0C9E-9EE53A8F90DE}" name="Vidler, Hailey" initials="HV" userId="S::Hailey.Vidler@novascotia.ca::49da0764-9224-43e8-a8ca-e67c496915ae" providerId="AD"/>
  <p188:author id="{79A4EABD-9B37-CA9E-6200-6C537AE7CEA6}" name="Morse, Karen" initials="MK" userId="S::Karen.Morse@novascotia.ca::562b8b62-2469-4d4d-99ea-0dabee72db50" providerId="AD"/>
  <p188:author id="{BF4361DA-4912-D626-DCA2-FED7A06EC85D}" name="Power, Leslie A" initials="PA" userId="S::leslie.power@novascotia.ca::85af6418-0cdb-4103-b4a0-a2e7f5de5999" providerId="AD"/>
  <p188:author id="{E48FFEDC-8F00-933E-9E0B-14C55B643805}" name="Murrell, Joanne" initials="MJ" userId="S::joanne.murrell@novascotia.ca::32b05eba-5dc6-4b98-9422-14891658456a" providerId="AD"/>
  <p188:author id="{2F776BE8-BC86-B6A0-7E51-2A73DABB47BC}" name="Hailey Vidler" initials="HV" userId="S::hailey.vidler@davispier.ca::de2772bc-f99c-4d88-a5dc-e11d221976d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ildart, Kayleigh D" initials="GKD" lastIdx="25" clrIdx="0">
    <p:extLst>
      <p:ext uri="{19B8F6BF-5375-455C-9EA6-DF929625EA0E}">
        <p15:presenceInfo xmlns:p15="http://schemas.microsoft.com/office/powerpoint/2012/main" userId="S::Kayleigh.Gildart@novascotia.ca::58cf9899-55c1-423a-904f-a547bcde828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8511"/>
    <a:srgbClr val="FF45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81F896-9521-4446-80A7-A1A4241318F5}" v="153" dt="2023-02-18T14:37:46.4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ldart, Kayleigh D" userId="S::kayleigh.gildart@novascotia.ca::58cf9899-55c1-423a-904f-a547bcde8282" providerId="AD" clId="Web-{884EFAE3-B4D5-4F0F-B802-0F8D32809791}"/>
    <pc:docChg chg="modSld">
      <pc:chgData name="Gildart, Kayleigh D" userId="S::kayleigh.gildart@novascotia.ca::58cf9899-55c1-423a-904f-a547bcde8282" providerId="AD" clId="Web-{884EFAE3-B4D5-4F0F-B802-0F8D32809791}" dt="2023-02-16T15:52:34.722" v="5" actId="14100"/>
      <pc:docMkLst>
        <pc:docMk/>
      </pc:docMkLst>
      <pc:sldChg chg="delSp modSp">
        <pc:chgData name="Gildart, Kayleigh D" userId="S::kayleigh.gildart@novascotia.ca::58cf9899-55c1-423a-904f-a547bcde8282" providerId="AD" clId="Web-{884EFAE3-B4D5-4F0F-B802-0F8D32809791}" dt="2023-02-16T15:45:30.348" v="1"/>
        <pc:sldMkLst>
          <pc:docMk/>
          <pc:sldMk cId="2312359787" sldId="380"/>
        </pc:sldMkLst>
        <pc:picChg chg="del mod">
          <ac:chgData name="Gildart, Kayleigh D" userId="S::kayleigh.gildart@novascotia.ca::58cf9899-55c1-423a-904f-a547bcde8282" providerId="AD" clId="Web-{884EFAE3-B4D5-4F0F-B802-0F8D32809791}" dt="2023-02-16T15:45:30.348" v="1"/>
          <ac:picMkLst>
            <pc:docMk/>
            <pc:sldMk cId="2312359787" sldId="380"/>
            <ac:picMk id="12" creationId="{AA547135-A48C-E064-EE42-A69ABF0C7687}"/>
          </ac:picMkLst>
        </pc:picChg>
      </pc:sldChg>
      <pc:sldChg chg="modSp">
        <pc:chgData name="Gildart, Kayleigh D" userId="S::kayleigh.gildart@novascotia.ca::58cf9899-55c1-423a-904f-a547bcde8282" providerId="AD" clId="Web-{884EFAE3-B4D5-4F0F-B802-0F8D32809791}" dt="2023-02-16T15:52:34.722" v="5" actId="14100"/>
        <pc:sldMkLst>
          <pc:docMk/>
          <pc:sldMk cId="939528969" sldId="2142533904"/>
        </pc:sldMkLst>
        <pc:spChg chg="mod">
          <ac:chgData name="Gildart, Kayleigh D" userId="S::kayleigh.gildart@novascotia.ca::58cf9899-55c1-423a-904f-a547bcde8282" providerId="AD" clId="Web-{884EFAE3-B4D5-4F0F-B802-0F8D32809791}" dt="2023-02-16T15:52:34.722" v="5" actId="14100"/>
          <ac:spMkLst>
            <pc:docMk/>
            <pc:sldMk cId="939528969" sldId="2142533904"/>
            <ac:spMk id="10" creationId="{2AF4789C-79D2-264D-D368-3BD34C728E58}"/>
          </ac:spMkLst>
        </pc:spChg>
      </pc:sldChg>
      <pc:sldChg chg="modSp">
        <pc:chgData name="Gildart, Kayleigh D" userId="S::kayleigh.gildart@novascotia.ca::58cf9899-55c1-423a-904f-a547bcde8282" providerId="AD" clId="Web-{884EFAE3-B4D5-4F0F-B802-0F8D32809791}" dt="2023-02-16T15:49:58.301" v="3" actId="14100"/>
        <pc:sldMkLst>
          <pc:docMk/>
          <pc:sldMk cId="129393479" sldId="2142533905"/>
        </pc:sldMkLst>
        <pc:spChg chg="mod">
          <ac:chgData name="Gildart, Kayleigh D" userId="S::kayleigh.gildart@novascotia.ca::58cf9899-55c1-423a-904f-a547bcde8282" providerId="AD" clId="Web-{884EFAE3-B4D5-4F0F-B802-0F8D32809791}" dt="2023-02-16T15:49:58.301" v="3" actId="14100"/>
          <ac:spMkLst>
            <pc:docMk/>
            <pc:sldMk cId="129393479" sldId="2142533905"/>
            <ac:spMk id="3" creationId="{E0071F21-ABA1-AE71-47C4-F03F0645F6F0}"/>
          </ac:spMkLst>
        </pc:spChg>
      </pc:sldChg>
    </pc:docChg>
  </pc:docChgLst>
  <pc:docChgLst>
    <pc:chgData name="AuCoin, Pamela" userId="9b917047-476e-450e-bfb4-58569977aea3" providerId="ADAL" clId="{A681F896-9521-4446-80A7-A1A4241318F5}"/>
    <pc:docChg chg="undo custSel addSld delSld modSld sldOrd">
      <pc:chgData name="AuCoin, Pamela" userId="9b917047-476e-450e-bfb4-58569977aea3" providerId="ADAL" clId="{A681F896-9521-4446-80A7-A1A4241318F5}" dt="2023-02-18T14:39:47.438" v="1233" actId="20577"/>
      <pc:docMkLst>
        <pc:docMk/>
      </pc:docMkLst>
      <pc:sldChg chg="del">
        <pc:chgData name="AuCoin, Pamela" userId="9b917047-476e-450e-bfb4-58569977aea3" providerId="ADAL" clId="{A681F896-9521-4446-80A7-A1A4241318F5}" dt="2023-02-17T12:51:58.127" v="1118" actId="47"/>
        <pc:sldMkLst>
          <pc:docMk/>
          <pc:sldMk cId="3275811402" sldId="387"/>
        </pc:sldMkLst>
      </pc:sldChg>
      <pc:sldChg chg="del">
        <pc:chgData name="AuCoin, Pamela" userId="9b917047-476e-450e-bfb4-58569977aea3" providerId="ADAL" clId="{A681F896-9521-4446-80A7-A1A4241318F5}" dt="2023-02-17T12:52:20.541" v="1121" actId="47"/>
        <pc:sldMkLst>
          <pc:docMk/>
          <pc:sldMk cId="3131617822" sldId="388"/>
        </pc:sldMkLst>
      </pc:sldChg>
      <pc:sldChg chg="del">
        <pc:chgData name="AuCoin, Pamela" userId="9b917047-476e-450e-bfb4-58569977aea3" providerId="ADAL" clId="{A681F896-9521-4446-80A7-A1A4241318F5}" dt="2023-02-17T12:52:05.209" v="1120" actId="47"/>
        <pc:sldMkLst>
          <pc:docMk/>
          <pc:sldMk cId="2029530538" sldId="390"/>
        </pc:sldMkLst>
      </pc:sldChg>
      <pc:sldChg chg="del">
        <pc:chgData name="AuCoin, Pamela" userId="9b917047-476e-450e-bfb4-58569977aea3" providerId="ADAL" clId="{A681F896-9521-4446-80A7-A1A4241318F5}" dt="2023-02-17T12:52:38.725" v="1123" actId="47"/>
        <pc:sldMkLst>
          <pc:docMk/>
          <pc:sldMk cId="2498691302" sldId="393"/>
        </pc:sldMkLst>
      </pc:sldChg>
      <pc:sldChg chg="del">
        <pc:chgData name="AuCoin, Pamela" userId="9b917047-476e-450e-bfb4-58569977aea3" providerId="ADAL" clId="{A681F896-9521-4446-80A7-A1A4241318F5}" dt="2023-02-17T12:52:04.305" v="1119" actId="47"/>
        <pc:sldMkLst>
          <pc:docMk/>
          <pc:sldMk cId="25412580" sldId="401"/>
        </pc:sldMkLst>
      </pc:sldChg>
      <pc:sldChg chg="del">
        <pc:chgData name="AuCoin, Pamela" userId="9b917047-476e-450e-bfb4-58569977aea3" providerId="ADAL" clId="{A681F896-9521-4446-80A7-A1A4241318F5}" dt="2023-02-17T12:52:45.049" v="1124" actId="47"/>
        <pc:sldMkLst>
          <pc:docMk/>
          <pc:sldMk cId="3460754784" sldId="405"/>
        </pc:sldMkLst>
      </pc:sldChg>
      <pc:sldChg chg="del">
        <pc:chgData name="AuCoin, Pamela" userId="9b917047-476e-450e-bfb4-58569977aea3" providerId="ADAL" clId="{A681F896-9521-4446-80A7-A1A4241318F5}" dt="2023-02-17T12:52:47.235" v="1125" actId="47"/>
        <pc:sldMkLst>
          <pc:docMk/>
          <pc:sldMk cId="3739577137" sldId="406"/>
        </pc:sldMkLst>
      </pc:sldChg>
      <pc:sldChg chg="del">
        <pc:chgData name="AuCoin, Pamela" userId="9b917047-476e-450e-bfb4-58569977aea3" providerId="ADAL" clId="{A681F896-9521-4446-80A7-A1A4241318F5}" dt="2023-02-17T12:51:55.811" v="1117" actId="47"/>
        <pc:sldMkLst>
          <pc:docMk/>
          <pc:sldMk cId="2751945297" sldId="416"/>
        </pc:sldMkLst>
      </pc:sldChg>
      <pc:sldChg chg="del">
        <pc:chgData name="AuCoin, Pamela" userId="9b917047-476e-450e-bfb4-58569977aea3" providerId="ADAL" clId="{A681F896-9521-4446-80A7-A1A4241318F5}" dt="2023-02-17T12:52:37.305" v="1122" actId="47"/>
        <pc:sldMkLst>
          <pc:docMk/>
          <pc:sldMk cId="1638282094" sldId="417"/>
        </pc:sldMkLst>
      </pc:sldChg>
      <pc:sldChg chg="modSp mod">
        <pc:chgData name="AuCoin, Pamela" userId="9b917047-476e-450e-bfb4-58569977aea3" providerId="ADAL" clId="{A681F896-9521-4446-80A7-A1A4241318F5}" dt="2023-02-16T14:20:42.064" v="1" actId="20577"/>
        <pc:sldMkLst>
          <pc:docMk/>
          <pc:sldMk cId="1032420727" sldId="551"/>
        </pc:sldMkLst>
        <pc:spChg chg="mod">
          <ac:chgData name="AuCoin, Pamela" userId="9b917047-476e-450e-bfb4-58569977aea3" providerId="ADAL" clId="{A681F896-9521-4446-80A7-A1A4241318F5}" dt="2023-02-16T14:20:42.064" v="1" actId="20577"/>
          <ac:spMkLst>
            <pc:docMk/>
            <pc:sldMk cId="1032420727" sldId="551"/>
            <ac:spMk id="8" creationId="{00000000-0000-0000-0000-000000000000}"/>
          </ac:spMkLst>
        </pc:spChg>
      </pc:sldChg>
      <pc:sldChg chg="modSp add mod">
        <pc:chgData name="AuCoin, Pamela" userId="9b917047-476e-450e-bfb4-58569977aea3" providerId="ADAL" clId="{A681F896-9521-4446-80A7-A1A4241318F5}" dt="2023-02-18T14:34:49.608" v="1143" actId="1076"/>
        <pc:sldMkLst>
          <pc:docMk/>
          <pc:sldMk cId="4023170971" sldId="2593"/>
        </pc:sldMkLst>
        <pc:picChg chg="mod">
          <ac:chgData name="AuCoin, Pamela" userId="9b917047-476e-450e-bfb4-58569977aea3" providerId="ADAL" clId="{A681F896-9521-4446-80A7-A1A4241318F5}" dt="2023-02-18T14:34:49.608" v="1143" actId="1076"/>
          <ac:picMkLst>
            <pc:docMk/>
            <pc:sldMk cId="4023170971" sldId="2593"/>
            <ac:picMk id="6" creationId="{06A72A00-92EA-5C01-1DEA-2C698EEC72AB}"/>
          </ac:picMkLst>
        </pc:picChg>
      </pc:sldChg>
      <pc:sldChg chg="addSp delSp modSp add mod ord">
        <pc:chgData name="AuCoin, Pamela" userId="9b917047-476e-450e-bfb4-58569977aea3" providerId="ADAL" clId="{A681F896-9521-4446-80A7-A1A4241318F5}" dt="2023-02-18T14:37:20.274" v="1185" actId="1076"/>
        <pc:sldMkLst>
          <pc:docMk/>
          <pc:sldMk cId="3322626293" sldId="2658"/>
        </pc:sldMkLst>
        <pc:spChg chg="add mod">
          <ac:chgData name="AuCoin, Pamela" userId="9b917047-476e-450e-bfb4-58569977aea3" providerId="ADAL" clId="{A681F896-9521-4446-80A7-A1A4241318F5}" dt="2023-02-18T14:37:20.274" v="1185" actId="1076"/>
          <ac:spMkLst>
            <pc:docMk/>
            <pc:sldMk cId="3322626293" sldId="2658"/>
            <ac:spMk id="2" creationId="{636F7031-C6CC-71E0-192D-EC2C9A221CF4}"/>
          </ac:spMkLst>
        </pc:spChg>
        <pc:spChg chg="add del mod">
          <ac:chgData name="AuCoin, Pamela" userId="9b917047-476e-450e-bfb4-58569977aea3" providerId="ADAL" clId="{A681F896-9521-4446-80A7-A1A4241318F5}" dt="2023-02-18T14:37:10.398" v="1183" actId="478"/>
          <ac:spMkLst>
            <pc:docMk/>
            <pc:sldMk cId="3322626293" sldId="2658"/>
            <ac:spMk id="6" creationId="{80A00B70-C52A-08EC-83F5-8491E8C64286}"/>
          </ac:spMkLst>
        </pc:spChg>
        <pc:spChg chg="mod">
          <ac:chgData name="AuCoin, Pamela" userId="9b917047-476e-450e-bfb4-58569977aea3" providerId="ADAL" clId="{A681F896-9521-4446-80A7-A1A4241318F5}" dt="2023-02-18T14:35:12.064" v="1147" actId="14100"/>
          <ac:spMkLst>
            <pc:docMk/>
            <pc:sldMk cId="3322626293" sldId="2658"/>
            <ac:spMk id="9" creationId="{00000000-0000-0000-0000-000000000000}"/>
          </ac:spMkLst>
        </pc:spChg>
        <pc:spChg chg="del mod">
          <ac:chgData name="AuCoin, Pamela" userId="9b917047-476e-450e-bfb4-58569977aea3" providerId="ADAL" clId="{A681F896-9521-4446-80A7-A1A4241318F5}" dt="2023-02-18T14:36:08.519" v="1161" actId="478"/>
          <ac:spMkLst>
            <pc:docMk/>
            <pc:sldMk cId="3322626293" sldId="2658"/>
            <ac:spMk id="14" creationId="{00000000-0000-0000-0000-000000000000}"/>
          </ac:spMkLst>
        </pc:spChg>
        <pc:picChg chg="add del mod">
          <ac:chgData name="AuCoin, Pamela" userId="9b917047-476e-450e-bfb4-58569977aea3" providerId="ADAL" clId="{A681F896-9521-4446-80A7-A1A4241318F5}" dt="2023-02-18T14:37:04.585" v="1182" actId="478"/>
          <ac:picMkLst>
            <pc:docMk/>
            <pc:sldMk cId="3322626293" sldId="2658"/>
            <ac:picMk id="4" creationId="{EFBEB38D-8286-1D82-2A9E-5D02F633C9AC}"/>
          </ac:picMkLst>
        </pc:picChg>
      </pc:sldChg>
      <pc:sldChg chg="del">
        <pc:chgData name="AuCoin, Pamela" userId="9b917047-476e-450e-bfb4-58569977aea3" providerId="ADAL" clId="{A681F896-9521-4446-80A7-A1A4241318F5}" dt="2023-02-18T14:34:52.727" v="1144" actId="47"/>
        <pc:sldMkLst>
          <pc:docMk/>
          <pc:sldMk cId="3895631175" sldId="2142533858"/>
        </pc:sldMkLst>
      </pc:sldChg>
      <pc:sldChg chg="del">
        <pc:chgData name="AuCoin, Pamela" userId="9b917047-476e-450e-bfb4-58569977aea3" providerId="ADAL" clId="{A681F896-9521-4446-80A7-A1A4241318F5}" dt="2023-02-17T12:51:50.494" v="1115" actId="47"/>
        <pc:sldMkLst>
          <pc:docMk/>
          <pc:sldMk cId="611131459" sldId="2142533903"/>
        </pc:sldMkLst>
      </pc:sldChg>
      <pc:sldChg chg="delCm">
        <pc:chgData name="AuCoin, Pamela" userId="9b917047-476e-450e-bfb4-58569977aea3" providerId="ADAL" clId="{A681F896-9521-4446-80A7-A1A4241318F5}" dt="2023-02-16T14:31:27.867" v="503"/>
        <pc:sldMkLst>
          <pc:docMk/>
          <pc:sldMk cId="939528969" sldId="2142533904"/>
        </pc:sldMkLst>
        <pc:extLst>
          <p:ext xmlns:p="http://schemas.openxmlformats.org/presentationml/2006/main" uri="{D6D511B9-2390-475A-947B-AFAB55BFBCF1}">
            <pc226:cmChg xmlns:pc226="http://schemas.microsoft.com/office/powerpoint/2022/06/main/command" chg="del">
              <pc226:chgData name="AuCoin, Pamela" userId="9b917047-476e-450e-bfb4-58569977aea3" providerId="ADAL" clId="{A681F896-9521-4446-80A7-A1A4241318F5}" dt="2023-02-16T14:31:27.867" v="503"/>
              <pc2:cmMkLst xmlns:pc2="http://schemas.microsoft.com/office/powerpoint/2019/9/main/command">
                <pc:docMk/>
                <pc:sldMk cId="939528969" sldId="2142533904"/>
                <pc2:cmMk id="{DC3C9D73-5047-4A60-A4E7-83FF582703AE}"/>
              </pc2:cmMkLst>
            </pc226:cmChg>
          </p:ext>
        </pc:extLst>
      </pc:sldChg>
      <pc:sldChg chg="modSp mod delCm">
        <pc:chgData name="AuCoin, Pamela" userId="9b917047-476e-450e-bfb4-58569977aea3" providerId="ADAL" clId="{A681F896-9521-4446-80A7-A1A4241318F5}" dt="2023-02-17T12:51:15.860" v="1113" actId="6549"/>
        <pc:sldMkLst>
          <pc:docMk/>
          <pc:sldMk cId="129393479" sldId="2142533905"/>
        </pc:sldMkLst>
        <pc:spChg chg="mod">
          <ac:chgData name="AuCoin, Pamela" userId="9b917047-476e-450e-bfb4-58569977aea3" providerId="ADAL" clId="{A681F896-9521-4446-80A7-A1A4241318F5}" dt="2023-02-17T12:51:15.860" v="1113" actId="6549"/>
          <ac:spMkLst>
            <pc:docMk/>
            <pc:sldMk cId="129393479" sldId="2142533905"/>
            <ac:spMk id="3" creationId="{E0071F21-ABA1-AE71-47C4-F03F0645F6F0}"/>
          </ac:spMkLst>
        </pc:spChg>
        <pc:extLst>
          <p:ext xmlns:p="http://schemas.openxmlformats.org/presentationml/2006/main" uri="{D6D511B9-2390-475A-947B-AFAB55BFBCF1}">
            <pc226:cmChg xmlns:pc226="http://schemas.microsoft.com/office/powerpoint/2022/06/main/command" chg="del">
              <pc226:chgData name="AuCoin, Pamela" userId="9b917047-476e-450e-bfb4-58569977aea3" providerId="ADAL" clId="{A681F896-9521-4446-80A7-A1A4241318F5}" dt="2023-02-16T14:31:34.552" v="504"/>
              <pc2:cmMkLst xmlns:pc2="http://schemas.microsoft.com/office/powerpoint/2019/9/main/command">
                <pc:docMk/>
                <pc:sldMk cId="129393479" sldId="2142533905"/>
                <pc2:cmMk id="{13FE2D24-A961-4309-BC42-4CE99E90029E}"/>
              </pc2:cmMkLst>
            </pc226:cmChg>
          </p:ext>
        </pc:extLst>
      </pc:sldChg>
      <pc:sldChg chg="del">
        <pc:chgData name="AuCoin, Pamela" userId="9b917047-476e-450e-bfb4-58569977aea3" providerId="ADAL" clId="{A681F896-9521-4446-80A7-A1A4241318F5}" dt="2023-02-17T12:51:52.940" v="1116" actId="47"/>
        <pc:sldMkLst>
          <pc:docMk/>
          <pc:sldMk cId="338226147" sldId="2142533908"/>
        </pc:sldMkLst>
      </pc:sldChg>
      <pc:sldChg chg="addSp delSp modSp del mod delCm">
        <pc:chgData name="AuCoin, Pamela" userId="9b917047-476e-450e-bfb4-58569977aea3" providerId="ADAL" clId="{A681F896-9521-4446-80A7-A1A4241318F5}" dt="2023-02-18T14:34:37.734" v="1141" actId="47"/>
        <pc:sldMkLst>
          <pc:docMk/>
          <pc:sldMk cId="4293186781" sldId="2142533909"/>
        </pc:sldMkLst>
        <pc:spChg chg="mod">
          <ac:chgData name="AuCoin, Pamela" userId="9b917047-476e-450e-bfb4-58569977aea3" providerId="ADAL" clId="{A681F896-9521-4446-80A7-A1A4241318F5}" dt="2023-02-17T12:53:47.379" v="1134" actId="255"/>
          <ac:spMkLst>
            <pc:docMk/>
            <pc:sldMk cId="4293186781" sldId="2142533909"/>
            <ac:spMk id="3" creationId="{90AE3218-6C4B-27F3-7B37-F981F3489264}"/>
          </ac:spMkLst>
        </pc:spChg>
        <pc:spChg chg="add del">
          <ac:chgData name="AuCoin, Pamela" userId="9b917047-476e-450e-bfb4-58569977aea3" providerId="ADAL" clId="{A681F896-9521-4446-80A7-A1A4241318F5}" dt="2023-02-16T14:46:26.432" v="619" actId="478"/>
          <ac:spMkLst>
            <pc:docMk/>
            <pc:sldMk cId="4293186781" sldId="2142533909"/>
            <ac:spMk id="9" creationId="{1EB6A6DE-8EA6-DE09-BDC8-5968B1293EDB}"/>
          </ac:spMkLst>
        </pc:spChg>
        <pc:spChg chg="add del mod">
          <ac:chgData name="AuCoin, Pamela" userId="9b917047-476e-450e-bfb4-58569977aea3" providerId="ADAL" clId="{A681F896-9521-4446-80A7-A1A4241318F5}" dt="2023-02-16T14:48:03.076" v="649" actId="478"/>
          <ac:spMkLst>
            <pc:docMk/>
            <pc:sldMk cId="4293186781" sldId="2142533909"/>
            <ac:spMk id="10" creationId="{DD104F45-B81C-DE56-BF3A-2403268DCBB6}"/>
          </ac:spMkLst>
        </pc:spChg>
        <pc:spChg chg="add del mod">
          <ac:chgData name="AuCoin, Pamela" userId="9b917047-476e-450e-bfb4-58569977aea3" providerId="ADAL" clId="{A681F896-9521-4446-80A7-A1A4241318F5}" dt="2023-02-16T14:48:28.180" v="652" actId="478"/>
          <ac:spMkLst>
            <pc:docMk/>
            <pc:sldMk cId="4293186781" sldId="2142533909"/>
            <ac:spMk id="11" creationId="{1A412B2E-4B08-1584-F734-4556DB418F11}"/>
          </ac:spMkLst>
        </pc:spChg>
        <pc:spChg chg="add del mod">
          <ac:chgData name="AuCoin, Pamela" userId="9b917047-476e-450e-bfb4-58569977aea3" providerId="ADAL" clId="{A681F896-9521-4446-80A7-A1A4241318F5}" dt="2023-02-16T14:48:26.291" v="651" actId="478"/>
          <ac:spMkLst>
            <pc:docMk/>
            <pc:sldMk cId="4293186781" sldId="2142533909"/>
            <ac:spMk id="12" creationId="{2294EBB7-C0C3-991B-4A75-E6F0E6142543}"/>
          </ac:spMkLst>
        </pc:spChg>
        <pc:spChg chg="add del mod">
          <ac:chgData name="AuCoin, Pamela" userId="9b917047-476e-450e-bfb4-58569977aea3" providerId="ADAL" clId="{A681F896-9521-4446-80A7-A1A4241318F5}" dt="2023-02-16T14:48:55.924" v="663" actId="478"/>
          <ac:spMkLst>
            <pc:docMk/>
            <pc:sldMk cId="4293186781" sldId="2142533909"/>
            <ac:spMk id="13" creationId="{45D08791-B479-6586-37D3-03BA3C996946}"/>
          </ac:spMkLst>
        </pc:spChg>
        <pc:spChg chg="add del mod">
          <ac:chgData name="AuCoin, Pamela" userId="9b917047-476e-450e-bfb4-58569977aea3" providerId="ADAL" clId="{A681F896-9521-4446-80A7-A1A4241318F5}" dt="2023-02-16T14:48:54.952" v="662" actId="478"/>
          <ac:spMkLst>
            <pc:docMk/>
            <pc:sldMk cId="4293186781" sldId="2142533909"/>
            <ac:spMk id="14" creationId="{2D46D289-A6CF-2472-BF5F-1BE9551F86AC}"/>
          </ac:spMkLst>
        </pc:spChg>
        <pc:spChg chg="add del">
          <ac:chgData name="AuCoin, Pamela" userId="9b917047-476e-450e-bfb4-58569977aea3" providerId="ADAL" clId="{A681F896-9521-4446-80A7-A1A4241318F5}" dt="2023-02-16T14:50:47.012" v="668" actId="478"/>
          <ac:spMkLst>
            <pc:docMk/>
            <pc:sldMk cId="4293186781" sldId="2142533909"/>
            <ac:spMk id="15" creationId="{E0DCEF64-E7B8-7453-7827-2C1E805C8F2A}"/>
          </ac:spMkLst>
        </pc:spChg>
        <pc:spChg chg="add del mod">
          <ac:chgData name="AuCoin, Pamela" userId="9b917047-476e-450e-bfb4-58569977aea3" providerId="ADAL" clId="{A681F896-9521-4446-80A7-A1A4241318F5}" dt="2023-02-17T12:53:28.479" v="1127" actId="478"/>
          <ac:spMkLst>
            <pc:docMk/>
            <pc:sldMk cId="4293186781" sldId="2142533909"/>
            <ac:spMk id="21" creationId="{5F2DED3D-0297-12A9-5F7B-951CD8B43633}"/>
          </ac:spMkLst>
        </pc:spChg>
        <pc:spChg chg="add del mod">
          <ac:chgData name="AuCoin, Pamela" userId="9b917047-476e-450e-bfb4-58569977aea3" providerId="ADAL" clId="{A681F896-9521-4446-80A7-A1A4241318F5}" dt="2023-02-17T12:53:29.179" v="1128" actId="478"/>
          <ac:spMkLst>
            <pc:docMk/>
            <pc:sldMk cId="4293186781" sldId="2142533909"/>
            <ac:spMk id="22" creationId="{104C3E8D-7720-ED28-48DE-3CDD57C09E0E}"/>
          </ac:spMkLst>
        </pc:spChg>
        <pc:spChg chg="add del mod">
          <ac:chgData name="AuCoin, Pamela" userId="9b917047-476e-450e-bfb4-58569977aea3" providerId="ADAL" clId="{A681F896-9521-4446-80A7-A1A4241318F5}" dt="2023-02-17T12:53:32.262" v="1131" actId="478"/>
          <ac:spMkLst>
            <pc:docMk/>
            <pc:sldMk cId="4293186781" sldId="2142533909"/>
            <ac:spMk id="23" creationId="{13019D6C-E3B0-0069-BE94-F482B95D25C4}"/>
          </ac:spMkLst>
        </pc:spChg>
        <pc:spChg chg="add del mod">
          <ac:chgData name="AuCoin, Pamela" userId="9b917047-476e-450e-bfb4-58569977aea3" providerId="ADAL" clId="{A681F896-9521-4446-80A7-A1A4241318F5}" dt="2023-02-16T14:53:02.777" v="720"/>
          <ac:spMkLst>
            <pc:docMk/>
            <pc:sldMk cId="4293186781" sldId="2142533909"/>
            <ac:spMk id="24" creationId="{BAF85A86-000A-58F0-4FAF-C248169A8C84}"/>
          </ac:spMkLst>
        </pc:spChg>
        <pc:spChg chg="add del mod">
          <ac:chgData name="AuCoin, Pamela" userId="9b917047-476e-450e-bfb4-58569977aea3" providerId="ADAL" clId="{A681F896-9521-4446-80A7-A1A4241318F5}" dt="2023-02-17T12:53:33.668" v="1132" actId="478"/>
          <ac:spMkLst>
            <pc:docMk/>
            <pc:sldMk cId="4293186781" sldId="2142533909"/>
            <ac:spMk id="25" creationId="{F354FA76-4D47-E20A-2109-F4212BEEDFF4}"/>
          </ac:spMkLst>
        </pc:spChg>
        <pc:picChg chg="add mod">
          <ac:chgData name="AuCoin, Pamela" userId="9b917047-476e-450e-bfb4-58569977aea3" providerId="ADAL" clId="{A681F896-9521-4446-80A7-A1A4241318F5}" dt="2023-02-16T14:37:43.289" v="574" actId="1076"/>
          <ac:picMkLst>
            <pc:docMk/>
            <pc:sldMk cId="4293186781" sldId="2142533909"/>
            <ac:picMk id="4" creationId="{BA3E1CE9-A24D-D1CC-F97D-66375717BB0B}"/>
          </ac:picMkLst>
        </pc:picChg>
        <pc:picChg chg="add del mod">
          <ac:chgData name="AuCoin, Pamela" userId="9b917047-476e-450e-bfb4-58569977aea3" providerId="ADAL" clId="{A681F896-9521-4446-80A7-A1A4241318F5}" dt="2023-02-16T14:44:39.532" v="612" actId="478"/>
          <ac:picMkLst>
            <pc:docMk/>
            <pc:sldMk cId="4293186781" sldId="2142533909"/>
            <ac:picMk id="6" creationId="{D3D66316-44C6-47DA-D9F7-6A4E4371B7C4}"/>
          </ac:picMkLst>
        </pc:picChg>
        <pc:picChg chg="add del mod">
          <ac:chgData name="AuCoin, Pamela" userId="9b917047-476e-450e-bfb4-58569977aea3" providerId="ADAL" clId="{A681F896-9521-4446-80A7-A1A4241318F5}" dt="2023-02-17T12:53:27.455" v="1126" actId="478"/>
          <ac:picMkLst>
            <pc:docMk/>
            <pc:sldMk cId="4293186781" sldId="2142533909"/>
            <ac:picMk id="8" creationId="{6608842C-0A2B-F8E0-73A0-7D5D2D9E2C6C}"/>
          </ac:picMkLst>
        </pc:picChg>
        <pc:cxnChg chg="add del mod">
          <ac:chgData name="AuCoin, Pamela" userId="9b917047-476e-450e-bfb4-58569977aea3" providerId="ADAL" clId="{A681F896-9521-4446-80A7-A1A4241318F5}" dt="2023-02-17T12:53:29.954" v="1129" actId="478"/>
          <ac:cxnSpMkLst>
            <pc:docMk/>
            <pc:sldMk cId="4293186781" sldId="2142533909"/>
            <ac:cxnSpMk id="17" creationId="{C8E67778-B241-5C14-737C-AE714ECB8612}"/>
          </ac:cxnSpMkLst>
        </pc:cxnChg>
        <pc:cxnChg chg="add del mod">
          <ac:chgData name="AuCoin, Pamela" userId="9b917047-476e-450e-bfb4-58569977aea3" providerId="ADAL" clId="{A681F896-9521-4446-80A7-A1A4241318F5}" dt="2023-02-17T12:53:30.606" v="1130" actId="478"/>
          <ac:cxnSpMkLst>
            <pc:docMk/>
            <pc:sldMk cId="4293186781" sldId="2142533909"/>
            <ac:cxnSpMk id="19" creationId="{C7B6BAD6-6C8D-BCCB-9098-BF3FC464E9EF}"/>
          </ac:cxnSpMkLst>
        </pc:cxnChg>
        <pc:extLst>
          <p:ext xmlns:p="http://schemas.openxmlformats.org/presentationml/2006/main" uri="{D6D511B9-2390-475A-947B-AFAB55BFBCF1}">
            <pc226:cmChg xmlns:pc226="http://schemas.microsoft.com/office/powerpoint/2022/06/main/command" chg="del">
              <pc226:chgData name="AuCoin, Pamela" userId="9b917047-476e-450e-bfb4-58569977aea3" providerId="ADAL" clId="{A681F896-9521-4446-80A7-A1A4241318F5}" dt="2023-02-17T12:54:02.696" v="1135"/>
              <pc2:cmMkLst xmlns:pc2="http://schemas.microsoft.com/office/powerpoint/2019/9/main/command">
                <pc:docMk/>
                <pc:sldMk cId="4293186781" sldId="2142533909"/>
                <pc2:cmMk id="{14AADC63-BA1F-4469-A2B6-99CCF1794562}"/>
              </pc2:cmMkLst>
            </pc226:cmChg>
          </p:ext>
        </pc:extLst>
      </pc:sldChg>
      <pc:sldChg chg="modSp mod">
        <pc:chgData name="AuCoin, Pamela" userId="9b917047-476e-450e-bfb4-58569977aea3" providerId="ADAL" clId="{A681F896-9521-4446-80A7-A1A4241318F5}" dt="2023-02-16T14:31:52.319" v="535" actId="6549"/>
        <pc:sldMkLst>
          <pc:docMk/>
          <pc:sldMk cId="955015693" sldId="2142533911"/>
        </pc:sldMkLst>
        <pc:spChg chg="mod">
          <ac:chgData name="AuCoin, Pamela" userId="9b917047-476e-450e-bfb4-58569977aea3" providerId="ADAL" clId="{A681F896-9521-4446-80A7-A1A4241318F5}" dt="2023-02-16T14:31:52.319" v="535" actId="6549"/>
          <ac:spMkLst>
            <pc:docMk/>
            <pc:sldMk cId="955015693" sldId="2142533911"/>
            <ac:spMk id="10" creationId="{58FC7099-FB58-705D-39B0-7F2ACEC9813F}"/>
          </ac:spMkLst>
        </pc:spChg>
      </pc:sldChg>
      <pc:sldChg chg="addSp delSp modSp mod delCm">
        <pc:chgData name="AuCoin, Pamela" userId="9b917047-476e-450e-bfb4-58569977aea3" providerId="ADAL" clId="{A681F896-9521-4446-80A7-A1A4241318F5}" dt="2023-02-18T14:39:47.438" v="1233" actId="20577"/>
        <pc:sldMkLst>
          <pc:docMk/>
          <pc:sldMk cId="4193675119" sldId="2142533912"/>
        </pc:sldMkLst>
        <pc:spChg chg="del mod">
          <ac:chgData name="AuCoin, Pamela" userId="9b917047-476e-450e-bfb4-58569977aea3" providerId="ADAL" clId="{A681F896-9521-4446-80A7-A1A4241318F5}" dt="2023-02-18T14:37:32.899" v="1186" actId="478"/>
          <ac:spMkLst>
            <pc:docMk/>
            <pc:sldMk cId="4193675119" sldId="2142533912"/>
            <ac:spMk id="3" creationId="{90AE3218-6C4B-27F3-7B37-F981F3489264}"/>
          </ac:spMkLst>
        </pc:spChg>
        <pc:spChg chg="mod">
          <ac:chgData name="AuCoin, Pamela" userId="9b917047-476e-450e-bfb4-58569977aea3" providerId="ADAL" clId="{A681F896-9521-4446-80A7-A1A4241318F5}" dt="2023-02-18T14:38:26.012" v="1192" actId="1076"/>
          <ac:spMkLst>
            <pc:docMk/>
            <pc:sldMk cId="4193675119" sldId="2142533912"/>
            <ac:spMk id="4" creationId="{0BCD117F-D076-E7B9-BC9E-D6B3E15CB0D8}"/>
          </ac:spMkLst>
        </pc:spChg>
        <pc:spChg chg="add mod">
          <ac:chgData name="AuCoin, Pamela" userId="9b917047-476e-450e-bfb4-58569977aea3" providerId="ADAL" clId="{A681F896-9521-4446-80A7-A1A4241318F5}" dt="2023-02-18T14:39:47.438" v="1233" actId="20577"/>
          <ac:spMkLst>
            <pc:docMk/>
            <pc:sldMk cId="4193675119" sldId="2142533912"/>
            <ac:spMk id="5" creationId="{0AFA8C66-39BC-9EDA-05DE-3B2422A2144B}"/>
          </ac:spMkLst>
        </pc:spChg>
        <pc:spChg chg="mod">
          <ac:chgData name="AuCoin, Pamela" userId="9b917047-476e-450e-bfb4-58569977aea3" providerId="ADAL" clId="{A681F896-9521-4446-80A7-A1A4241318F5}" dt="2023-02-18T14:38:31.258" v="1193" actId="1076"/>
          <ac:spMkLst>
            <pc:docMk/>
            <pc:sldMk cId="4193675119" sldId="2142533912"/>
            <ac:spMk id="8" creationId="{17B600EF-E8A4-921B-F1CF-B02CD97C2AB1}"/>
          </ac:spMkLst>
        </pc:spChg>
        <pc:spChg chg="mod">
          <ac:chgData name="AuCoin, Pamela" userId="9b917047-476e-450e-bfb4-58569977aea3" providerId="ADAL" clId="{A681F896-9521-4446-80A7-A1A4241318F5}" dt="2023-02-16T14:36:46.823" v="570" actId="208"/>
          <ac:spMkLst>
            <pc:docMk/>
            <pc:sldMk cId="4193675119" sldId="2142533912"/>
            <ac:spMk id="9" creationId="{7F23D4EE-3EBC-8E0A-1AAB-7A4B3057EB6F}"/>
          </ac:spMkLst>
        </pc:spChg>
        <pc:spChg chg="mod">
          <ac:chgData name="AuCoin, Pamela" userId="9b917047-476e-450e-bfb4-58569977aea3" providerId="ADAL" clId="{A681F896-9521-4446-80A7-A1A4241318F5}" dt="2023-02-18T14:38:43.103" v="1195" actId="1076"/>
          <ac:spMkLst>
            <pc:docMk/>
            <pc:sldMk cId="4193675119" sldId="2142533912"/>
            <ac:spMk id="10" creationId="{B5999688-F570-D68D-9B85-FF0A4B645CD1}"/>
          </ac:spMkLst>
        </pc:spChg>
        <pc:spChg chg="mod">
          <ac:chgData name="AuCoin, Pamela" userId="9b917047-476e-450e-bfb4-58569977aea3" providerId="ADAL" clId="{A681F896-9521-4446-80A7-A1A4241318F5}" dt="2023-02-16T14:27:55.824" v="500" actId="1076"/>
          <ac:spMkLst>
            <pc:docMk/>
            <pc:sldMk cId="4193675119" sldId="2142533912"/>
            <ac:spMk id="11" creationId="{7AF8E359-C9C2-EB47-A622-0E950C9FB4E0}"/>
          </ac:spMkLst>
        </pc:spChg>
        <pc:spChg chg="add mod">
          <ac:chgData name="AuCoin, Pamela" userId="9b917047-476e-450e-bfb4-58569977aea3" providerId="ADAL" clId="{A681F896-9521-4446-80A7-A1A4241318F5}" dt="2023-02-16T14:35:44.450" v="565" actId="1076"/>
          <ac:spMkLst>
            <pc:docMk/>
            <pc:sldMk cId="4193675119" sldId="2142533912"/>
            <ac:spMk id="14" creationId="{DD54FE51-D55E-D4F4-849F-F7C56F5FDE81}"/>
          </ac:spMkLst>
        </pc:spChg>
        <pc:spChg chg="add del mod">
          <ac:chgData name="AuCoin, Pamela" userId="9b917047-476e-450e-bfb4-58569977aea3" providerId="ADAL" clId="{A681F896-9521-4446-80A7-A1A4241318F5}" dt="2023-02-18T14:37:37.328" v="1187" actId="478"/>
          <ac:spMkLst>
            <pc:docMk/>
            <pc:sldMk cId="4193675119" sldId="2142533912"/>
            <ac:spMk id="16" creationId="{AF921D1E-6DC1-EEF1-AD66-7B782FB0365A}"/>
          </ac:spMkLst>
        </pc:spChg>
        <pc:spChg chg="add mod">
          <ac:chgData name="AuCoin, Pamela" userId="9b917047-476e-450e-bfb4-58569977aea3" providerId="ADAL" clId="{A681F896-9521-4446-80A7-A1A4241318F5}" dt="2023-02-18T14:38:14.716" v="1190" actId="1076"/>
          <ac:spMkLst>
            <pc:docMk/>
            <pc:sldMk cId="4193675119" sldId="2142533912"/>
            <ac:spMk id="17" creationId="{0F181B91-2725-0577-0701-79AC2A86C6DC}"/>
          </ac:spMkLst>
        </pc:spChg>
        <pc:picChg chg="mod">
          <ac:chgData name="AuCoin, Pamela" userId="9b917047-476e-450e-bfb4-58569977aea3" providerId="ADAL" clId="{A681F896-9521-4446-80A7-A1A4241318F5}" dt="2023-02-18T14:38:36.751" v="1194" actId="1076"/>
          <ac:picMkLst>
            <pc:docMk/>
            <pc:sldMk cId="4193675119" sldId="2142533912"/>
            <ac:picMk id="6" creationId="{1EB3E828-9053-4D46-8C7C-13F874994C92}"/>
          </ac:picMkLst>
        </pc:picChg>
        <pc:picChg chg="mod">
          <ac:chgData name="AuCoin, Pamela" userId="9b917047-476e-450e-bfb4-58569977aea3" providerId="ADAL" clId="{A681F896-9521-4446-80A7-A1A4241318F5}" dt="2023-02-16T14:36:34.757" v="568" actId="27349"/>
          <ac:picMkLst>
            <pc:docMk/>
            <pc:sldMk cId="4193675119" sldId="2142533912"/>
            <ac:picMk id="7" creationId="{958CB413-2B21-7B26-5F7A-62F5BFCB77ED}"/>
          </ac:picMkLst>
        </pc:picChg>
        <pc:picChg chg="add mod ord">
          <ac:chgData name="AuCoin, Pamela" userId="9b917047-476e-450e-bfb4-58569977aea3" providerId="ADAL" clId="{A681F896-9521-4446-80A7-A1A4241318F5}" dt="2023-02-16T14:35:44.450" v="565" actId="1076"/>
          <ac:picMkLst>
            <pc:docMk/>
            <pc:sldMk cId="4193675119" sldId="2142533912"/>
            <ac:picMk id="13" creationId="{D898F92F-7E8D-1535-C300-2F22367BD053}"/>
          </ac:picMkLst>
        </pc:picChg>
        <pc:extLst>
          <p:ext xmlns:p="http://schemas.openxmlformats.org/presentationml/2006/main" uri="{D6D511B9-2390-475A-947B-AFAB55BFBCF1}">
            <pc226:cmChg xmlns:pc226="http://schemas.microsoft.com/office/powerpoint/2022/06/main/command" chg="del">
              <pc226:chgData name="AuCoin, Pamela" userId="9b917047-476e-450e-bfb4-58569977aea3" providerId="ADAL" clId="{A681F896-9521-4446-80A7-A1A4241318F5}" dt="2023-02-17T12:54:19.712" v="1136"/>
              <pc2:cmMkLst xmlns:pc2="http://schemas.microsoft.com/office/powerpoint/2019/9/main/command">
                <pc:docMk/>
                <pc:sldMk cId="4193675119" sldId="2142533912"/>
                <pc2:cmMk id="{011BED37-E618-4ED7-9243-85EF8BD482D6}"/>
              </pc2:cmMkLst>
            </pc226:cmChg>
          </p:ext>
        </pc:extLst>
      </pc:sldChg>
      <pc:sldChg chg="addSp delSp modSp new mod">
        <pc:chgData name="AuCoin, Pamela" userId="9b917047-476e-450e-bfb4-58569977aea3" providerId="ADAL" clId="{A681F896-9521-4446-80A7-A1A4241318F5}" dt="2023-02-16T15:02:29.704" v="1014" actId="1076"/>
        <pc:sldMkLst>
          <pc:docMk/>
          <pc:sldMk cId="3967810333" sldId="2142533913"/>
        </pc:sldMkLst>
        <pc:spChg chg="add mod">
          <ac:chgData name="AuCoin, Pamela" userId="9b917047-476e-450e-bfb4-58569977aea3" providerId="ADAL" clId="{A681F896-9521-4446-80A7-A1A4241318F5}" dt="2023-02-16T15:00:26.908" v="835" actId="1076"/>
          <ac:spMkLst>
            <pc:docMk/>
            <pc:sldMk cId="3967810333" sldId="2142533913"/>
            <ac:spMk id="5" creationId="{2A1F0453-A65D-70D5-2B20-7D1FEFD9B9AF}"/>
          </ac:spMkLst>
        </pc:spChg>
        <pc:spChg chg="add mod">
          <ac:chgData name="AuCoin, Pamela" userId="9b917047-476e-450e-bfb4-58569977aea3" providerId="ADAL" clId="{A681F896-9521-4446-80A7-A1A4241318F5}" dt="2023-02-16T15:00:31.511" v="836" actId="1076"/>
          <ac:spMkLst>
            <pc:docMk/>
            <pc:sldMk cId="3967810333" sldId="2142533913"/>
            <ac:spMk id="6" creationId="{86C5F51E-676F-C792-2A11-9AD27557E8E5}"/>
          </ac:spMkLst>
        </pc:spChg>
        <pc:spChg chg="add del mod">
          <ac:chgData name="AuCoin, Pamela" userId="9b917047-476e-450e-bfb4-58569977aea3" providerId="ADAL" clId="{A681F896-9521-4446-80A7-A1A4241318F5}" dt="2023-02-16T14:56:30.018" v="796" actId="478"/>
          <ac:spMkLst>
            <pc:docMk/>
            <pc:sldMk cId="3967810333" sldId="2142533913"/>
            <ac:spMk id="7" creationId="{71326979-E2BC-4BD2-FC7A-2027A7A9CD92}"/>
          </ac:spMkLst>
        </pc:spChg>
        <pc:spChg chg="add del mod">
          <ac:chgData name="AuCoin, Pamela" userId="9b917047-476e-450e-bfb4-58569977aea3" providerId="ADAL" clId="{A681F896-9521-4446-80A7-A1A4241318F5}" dt="2023-02-16T14:58:39.669" v="817" actId="478"/>
          <ac:spMkLst>
            <pc:docMk/>
            <pc:sldMk cId="3967810333" sldId="2142533913"/>
            <ac:spMk id="8" creationId="{0ED287E0-FC16-5FC5-128C-896F3AC2EE28}"/>
          </ac:spMkLst>
        </pc:spChg>
        <pc:spChg chg="add del mod">
          <ac:chgData name="AuCoin, Pamela" userId="9b917047-476e-450e-bfb4-58569977aea3" providerId="ADAL" clId="{A681F896-9521-4446-80A7-A1A4241318F5}" dt="2023-02-16T14:56:54.535" v="801" actId="478"/>
          <ac:spMkLst>
            <pc:docMk/>
            <pc:sldMk cId="3967810333" sldId="2142533913"/>
            <ac:spMk id="9" creationId="{CFD50465-E4F1-2AEF-DF58-C4F00C454D2D}"/>
          </ac:spMkLst>
        </pc:spChg>
        <pc:spChg chg="add mod">
          <ac:chgData name="AuCoin, Pamela" userId="9b917047-476e-450e-bfb4-58569977aea3" providerId="ADAL" clId="{A681F896-9521-4446-80A7-A1A4241318F5}" dt="2023-02-16T14:58:36.077" v="816" actId="1076"/>
          <ac:spMkLst>
            <pc:docMk/>
            <pc:sldMk cId="3967810333" sldId="2142533913"/>
            <ac:spMk id="10" creationId="{DFCE2270-6BAA-C660-E2D9-C94A1FAEE500}"/>
          </ac:spMkLst>
        </pc:spChg>
        <pc:spChg chg="add del mod">
          <ac:chgData name="AuCoin, Pamela" userId="9b917047-476e-450e-bfb4-58569977aea3" providerId="ADAL" clId="{A681F896-9521-4446-80A7-A1A4241318F5}" dt="2023-02-16T14:58:51.254" v="820" actId="478"/>
          <ac:spMkLst>
            <pc:docMk/>
            <pc:sldMk cId="3967810333" sldId="2142533913"/>
            <ac:spMk id="11" creationId="{7646CD95-8B52-6744-BF90-BF27D536E4C1}"/>
          </ac:spMkLst>
        </pc:spChg>
        <pc:spChg chg="add del mod">
          <ac:chgData name="AuCoin, Pamela" userId="9b917047-476e-450e-bfb4-58569977aea3" providerId="ADAL" clId="{A681F896-9521-4446-80A7-A1A4241318F5}" dt="2023-02-16T14:58:52.742" v="821" actId="478"/>
          <ac:spMkLst>
            <pc:docMk/>
            <pc:sldMk cId="3967810333" sldId="2142533913"/>
            <ac:spMk id="12" creationId="{90948487-E8C3-655B-F698-8640D4ADF346}"/>
          </ac:spMkLst>
        </pc:spChg>
        <pc:spChg chg="add mod">
          <ac:chgData name="AuCoin, Pamela" userId="9b917047-476e-450e-bfb4-58569977aea3" providerId="ADAL" clId="{A681F896-9521-4446-80A7-A1A4241318F5}" dt="2023-02-16T14:58:48.996" v="819" actId="1076"/>
          <ac:spMkLst>
            <pc:docMk/>
            <pc:sldMk cId="3967810333" sldId="2142533913"/>
            <ac:spMk id="13" creationId="{54316AB2-1B52-EA65-13B3-89176A13D6F1}"/>
          </ac:spMkLst>
        </pc:spChg>
        <pc:spChg chg="add mod">
          <ac:chgData name="AuCoin, Pamela" userId="9b917047-476e-450e-bfb4-58569977aea3" providerId="ADAL" clId="{A681F896-9521-4446-80A7-A1A4241318F5}" dt="2023-02-16T14:59:00.461" v="823" actId="1076"/>
          <ac:spMkLst>
            <pc:docMk/>
            <pc:sldMk cId="3967810333" sldId="2142533913"/>
            <ac:spMk id="14" creationId="{E01ED282-FA11-E703-3054-341A1EE21B31}"/>
          </ac:spMkLst>
        </pc:spChg>
        <pc:spChg chg="add mod">
          <ac:chgData name="AuCoin, Pamela" userId="9b917047-476e-450e-bfb4-58569977aea3" providerId="ADAL" clId="{A681F896-9521-4446-80A7-A1A4241318F5}" dt="2023-02-16T14:59:05.838" v="825" actId="1076"/>
          <ac:spMkLst>
            <pc:docMk/>
            <pc:sldMk cId="3967810333" sldId="2142533913"/>
            <ac:spMk id="15" creationId="{E0DE5B9E-F141-3A0C-4379-4258BED5DAF9}"/>
          </ac:spMkLst>
        </pc:spChg>
        <pc:spChg chg="add mod">
          <ac:chgData name="AuCoin, Pamela" userId="9b917047-476e-450e-bfb4-58569977aea3" providerId="ADAL" clId="{A681F896-9521-4446-80A7-A1A4241318F5}" dt="2023-02-16T15:01:13.340" v="864" actId="20577"/>
          <ac:spMkLst>
            <pc:docMk/>
            <pc:sldMk cId="3967810333" sldId="2142533913"/>
            <ac:spMk id="24" creationId="{E666386E-8A19-F109-53AE-AF07D9375108}"/>
          </ac:spMkLst>
        </pc:spChg>
        <pc:spChg chg="add mod">
          <ac:chgData name="AuCoin, Pamela" userId="9b917047-476e-450e-bfb4-58569977aea3" providerId="ADAL" clId="{A681F896-9521-4446-80A7-A1A4241318F5}" dt="2023-02-16T15:01:55.884" v="991" actId="1076"/>
          <ac:spMkLst>
            <pc:docMk/>
            <pc:sldMk cId="3967810333" sldId="2142533913"/>
            <ac:spMk id="25" creationId="{66E94B2C-3133-9CCA-9A35-C5F8F41409DE}"/>
          </ac:spMkLst>
        </pc:spChg>
        <pc:spChg chg="add mod">
          <ac:chgData name="AuCoin, Pamela" userId="9b917047-476e-450e-bfb4-58569977aea3" providerId="ADAL" clId="{A681F896-9521-4446-80A7-A1A4241318F5}" dt="2023-02-16T15:02:29.704" v="1014" actId="1076"/>
          <ac:spMkLst>
            <pc:docMk/>
            <pc:sldMk cId="3967810333" sldId="2142533913"/>
            <ac:spMk id="27" creationId="{906EEA0A-BF11-9395-E3C3-EBEA16970E2E}"/>
          </ac:spMkLst>
        </pc:spChg>
        <pc:picChg chg="add mod">
          <ac:chgData name="AuCoin, Pamela" userId="9b917047-476e-450e-bfb4-58569977aea3" providerId="ADAL" clId="{A681F896-9521-4446-80A7-A1A4241318F5}" dt="2023-02-16T14:57:02.778" v="804" actId="1076"/>
          <ac:picMkLst>
            <pc:docMk/>
            <pc:sldMk cId="3967810333" sldId="2142533913"/>
            <ac:picMk id="2" creationId="{B4797E10-5B0F-1B14-573C-9BB6FBC9B24E}"/>
          </ac:picMkLst>
        </pc:picChg>
        <pc:cxnChg chg="add mod">
          <ac:chgData name="AuCoin, Pamela" userId="9b917047-476e-450e-bfb4-58569977aea3" providerId="ADAL" clId="{A681F896-9521-4446-80A7-A1A4241318F5}" dt="2023-02-16T15:00:24.047" v="834" actId="14100"/>
          <ac:cxnSpMkLst>
            <pc:docMk/>
            <pc:sldMk cId="3967810333" sldId="2142533913"/>
            <ac:cxnSpMk id="3" creationId="{75A12C49-88B3-031E-9C36-B9198AAD9769}"/>
          </ac:cxnSpMkLst>
        </pc:cxnChg>
        <pc:cxnChg chg="add mod">
          <ac:chgData name="AuCoin, Pamela" userId="9b917047-476e-450e-bfb4-58569977aea3" providerId="ADAL" clId="{A681F896-9521-4446-80A7-A1A4241318F5}" dt="2023-02-16T15:00:18.925" v="833" actId="14100"/>
          <ac:cxnSpMkLst>
            <pc:docMk/>
            <pc:sldMk cId="3967810333" sldId="2142533913"/>
            <ac:cxnSpMk id="4" creationId="{48B110D2-F662-C6A3-8041-5CAFBEAD8A4C}"/>
          </ac:cxnSpMkLst>
        </pc:cxnChg>
        <pc:cxnChg chg="add del">
          <ac:chgData name="AuCoin, Pamela" userId="9b917047-476e-450e-bfb4-58569977aea3" providerId="ADAL" clId="{A681F896-9521-4446-80A7-A1A4241318F5}" dt="2023-02-16T14:59:41.411" v="827" actId="478"/>
          <ac:cxnSpMkLst>
            <pc:docMk/>
            <pc:sldMk cId="3967810333" sldId="2142533913"/>
            <ac:cxnSpMk id="17" creationId="{C358734D-6B8B-1028-C12B-F3D3A36114DF}"/>
          </ac:cxnSpMkLst>
        </pc:cxnChg>
        <pc:cxnChg chg="add">
          <ac:chgData name="AuCoin, Pamela" userId="9b917047-476e-450e-bfb4-58569977aea3" providerId="ADAL" clId="{A681F896-9521-4446-80A7-A1A4241318F5}" dt="2023-02-16T15:00:15.742" v="832" actId="11529"/>
          <ac:cxnSpMkLst>
            <pc:docMk/>
            <pc:sldMk cId="3967810333" sldId="2142533913"/>
            <ac:cxnSpMk id="19" creationId="{5E26BF0C-C2C9-BBF4-E1BE-3F7021E07CD8}"/>
          </ac:cxnSpMkLst>
        </pc:cxnChg>
        <pc:cxnChg chg="add mod">
          <ac:chgData name="AuCoin, Pamela" userId="9b917047-476e-450e-bfb4-58569977aea3" providerId="ADAL" clId="{A681F896-9521-4446-80A7-A1A4241318F5}" dt="2023-02-16T15:02:04.053" v="992" actId="14100"/>
          <ac:cxnSpMkLst>
            <pc:docMk/>
            <pc:sldMk cId="3967810333" sldId="2142533913"/>
            <ac:cxnSpMk id="23" creationId="{FF248FCF-0F46-0C3B-50F5-A477B3D953B4}"/>
          </ac:cxnSpMkLst>
        </pc:cxn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BABEFB-0630-4BA5-A180-80E9081DBCFE}" type="doc">
      <dgm:prSet loTypeId="urn:microsoft.com/office/officeart/2008/layout/AlternatingHexagons" loCatId="list" qsTypeId="urn:microsoft.com/office/officeart/2005/8/quickstyle/simple1" qsCatId="simple" csTypeId="urn:microsoft.com/office/officeart/2005/8/colors/colorful1" csCatId="colorful" phldr="1"/>
      <dgm:spPr/>
      <dgm:t>
        <a:bodyPr/>
        <a:lstStyle/>
        <a:p>
          <a:endParaRPr lang="en-CA"/>
        </a:p>
      </dgm:t>
    </dgm:pt>
    <dgm:pt modelId="{D49D2941-368A-4351-968B-0BC25BEF36FB}">
      <dgm:prSet phldrT="[Text]" custT="1"/>
      <dgm:spPr/>
      <dgm:t>
        <a:bodyPr/>
        <a:lstStyle/>
        <a:p>
          <a:r>
            <a:rPr lang="en-CA" sz="3600"/>
            <a:t>ISG</a:t>
          </a:r>
        </a:p>
      </dgm:t>
    </dgm:pt>
    <dgm:pt modelId="{1B6A8410-27E3-429F-8E2E-0D9260E29A3D}" type="parTrans" cxnId="{51B77623-C39A-4D8A-A629-808D151E3913}">
      <dgm:prSet/>
      <dgm:spPr/>
      <dgm:t>
        <a:bodyPr/>
        <a:lstStyle/>
        <a:p>
          <a:endParaRPr lang="en-CA"/>
        </a:p>
      </dgm:t>
    </dgm:pt>
    <dgm:pt modelId="{CF61ABAE-E51E-4B7D-ACC1-8A1B1B98884A}" type="sibTrans" cxnId="{51B77623-C39A-4D8A-A629-808D151E3913}">
      <dgm:prSet/>
      <dgm:spPr/>
      <dgm:t>
        <a:bodyPr/>
        <a:lstStyle/>
        <a:p>
          <a:r>
            <a:rPr lang="en-CA"/>
            <a:t>QIG</a:t>
          </a:r>
        </a:p>
      </dgm:t>
    </dgm:pt>
    <dgm:pt modelId="{11308CB9-2AB8-4BFB-9AC6-992AA41E1F18}">
      <dgm:prSet phldrT="[Text]" custT="1"/>
      <dgm:spPr/>
      <dgm:t>
        <a:bodyPr/>
        <a:lstStyle/>
        <a:p>
          <a:r>
            <a:rPr lang="en-CA" sz="2900"/>
            <a:t>IQCG</a:t>
          </a:r>
        </a:p>
      </dgm:t>
    </dgm:pt>
    <dgm:pt modelId="{D0688EE3-3FF1-4C44-8B14-7A1ABB1C5A97}" type="parTrans" cxnId="{498353D3-FD0D-424C-91E7-B2FBF4884ED3}">
      <dgm:prSet/>
      <dgm:spPr/>
      <dgm:t>
        <a:bodyPr/>
        <a:lstStyle/>
        <a:p>
          <a:endParaRPr lang="en-CA"/>
        </a:p>
      </dgm:t>
    </dgm:pt>
    <dgm:pt modelId="{65F243C2-8B69-4EBA-90F5-958F55A802C8}" type="sibTrans" cxnId="{498353D3-FD0D-424C-91E7-B2FBF4884ED3}">
      <dgm:prSet custT="1"/>
      <dgm:spPr/>
      <dgm:t>
        <a:bodyPr/>
        <a:lstStyle/>
        <a:p>
          <a:r>
            <a:rPr lang="en-CA" sz="2600"/>
            <a:t>One-Time Support</a:t>
          </a:r>
        </a:p>
      </dgm:t>
    </dgm:pt>
    <dgm:pt modelId="{7BCC680C-7585-4CAF-94DF-6B36921D599E}" type="pres">
      <dgm:prSet presAssocID="{B1BABEFB-0630-4BA5-A180-80E9081DBCFE}" presName="Name0" presStyleCnt="0">
        <dgm:presLayoutVars>
          <dgm:chMax/>
          <dgm:chPref/>
          <dgm:dir/>
          <dgm:animLvl val="lvl"/>
        </dgm:presLayoutVars>
      </dgm:prSet>
      <dgm:spPr/>
    </dgm:pt>
    <dgm:pt modelId="{61D69A39-D495-4385-84A1-A7A4F9E4ECE5}" type="pres">
      <dgm:prSet presAssocID="{D49D2941-368A-4351-968B-0BC25BEF36FB}" presName="composite" presStyleCnt="0"/>
      <dgm:spPr/>
    </dgm:pt>
    <dgm:pt modelId="{FA443726-591D-40BB-A204-D94DC6756EDE}" type="pres">
      <dgm:prSet presAssocID="{D49D2941-368A-4351-968B-0BC25BEF36FB}" presName="Parent1" presStyleLbl="node1" presStyleIdx="0" presStyleCnt="4">
        <dgm:presLayoutVars>
          <dgm:chMax val="1"/>
          <dgm:chPref val="1"/>
          <dgm:bulletEnabled val="1"/>
        </dgm:presLayoutVars>
      </dgm:prSet>
      <dgm:spPr/>
    </dgm:pt>
    <dgm:pt modelId="{27CFD366-CCAC-412B-BD72-7700DC679BBE}" type="pres">
      <dgm:prSet presAssocID="{D49D2941-368A-4351-968B-0BC25BEF36FB}" presName="Childtext1" presStyleLbl="revTx" presStyleIdx="0" presStyleCnt="2">
        <dgm:presLayoutVars>
          <dgm:chMax val="0"/>
          <dgm:chPref val="0"/>
          <dgm:bulletEnabled val="1"/>
        </dgm:presLayoutVars>
      </dgm:prSet>
      <dgm:spPr/>
    </dgm:pt>
    <dgm:pt modelId="{1A1945A6-EA94-495D-8AD8-9FCB8B45C27E}" type="pres">
      <dgm:prSet presAssocID="{D49D2941-368A-4351-968B-0BC25BEF36FB}" presName="BalanceSpacing" presStyleCnt="0"/>
      <dgm:spPr/>
    </dgm:pt>
    <dgm:pt modelId="{A4BE0176-307D-4A02-B224-A2DDC050C7AD}" type="pres">
      <dgm:prSet presAssocID="{D49D2941-368A-4351-968B-0BC25BEF36FB}" presName="BalanceSpacing1" presStyleCnt="0"/>
      <dgm:spPr/>
    </dgm:pt>
    <dgm:pt modelId="{C61BBB35-E327-4628-99A1-062B90A40BE2}" type="pres">
      <dgm:prSet presAssocID="{CF61ABAE-E51E-4B7D-ACC1-8A1B1B98884A}" presName="Accent1Text" presStyleLbl="node1" presStyleIdx="1" presStyleCnt="4"/>
      <dgm:spPr/>
    </dgm:pt>
    <dgm:pt modelId="{73FCFB4F-BB8B-45BA-B73A-629AF82B1886}" type="pres">
      <dgm:prSet presAssocID="{CF61ABAE-E51E-4B7D-ACC1-8A1B1B98884A}" presName="spaceBetweenRectangles" presStyleCnt="0"/>
      <dgm:spPr/>
    </dgm:pt>
    <dgm:pt modelId="{00ED16CD-1654-4090-AA7D-7BC538003851}" type="pres">
      <dgm:prSet presAssocID="{11308CB9-2AB8-4BFB-9AC6-992AA41E1F18}" presName="composite" presStyleCnt="0"/>
      <dgm:spPr/>
    </dgm:pt>
    <dgm:pt modelId="{B5BBD282-D772-4371-8A09-A7EB102B5D2C}" type="pres">
      <dgm:prSet presAssocID="{11308CB9-2AB8-4BFB-9AC6-992AA41E1F18}" presName="Parent1" presStyleLbl="node1" presStyleIdx="2" presStyleCnt="4">
        <dgm:presLayoutVars>
          <dgm:chMax val="1"/>
          <dgm:chPref val="1"/>
          <dgm:bulletEnabled val="1"/>
        </dgm:presLayoutVars>
      </dgm:prSet>
      <dgm:spPr/>
    </dgm:pt>
    <dgm:pt modelId="{4AF0E275-0871-4D03-880A-E86E95D6EBE4}" type="pres">
      <dgm:prSet presAssocID="{11308CB9-2AB8-4BFB-9AC6-992AA41E1F18}" presName="Childtext1" presStyleLbl="revTx" presStyleIdx="1" presStyleCnt="2">
        <dgm:presLayoutVars>
          <dgm:chMax val="0"/>
          <dgm:chPref val="0"/>
          <dgm:bulletEnabled val="1"/>
        </dgm:presLayoutVars>
      </dgm:prSet>
      <dgm:spPr/>
    </dgm:pt>
    <dgm:pt modelId="{CCA792D2-84A4-4ECB-BEA4-0521B857373F}" type="pres">
      <dgm:prSet presAssocID="{11308CB9-2AB8-4BFB-9AC6-992AA41E1F18}" presName="BalanceSpacing" presStyleCnt="0"/>
      <dgm:spPr/>
    </dgm:pt>
    <dgm:pt modelId="{50C380EC-8F33-417F-8F3C-1D286BBC0903}" type="pres">
      <dgm:prSet presAssocID="{11308CB9-2AB8-4BFB-9AC6-992AA41E1F18}" presName="BalanceSpacing1" presStyleCnt="0"/>
      <dgm:spPr/>
    </dgm:pt>
    <dgm:pt modelId="{F9368426-8B82-4129-BDC2-42E6024D21B1}" type="pres">
      <dgm:prSet presAssocID="{65F243C2-8B69-4EBA-90F5-958F55A802C8}" presName="Accent1Text" presStyleLbl="node1" presStyleIdx="3" presStyleCnt="4" custLinFactNeighborY="0"/>
      <dgm:spPr/>
    </dgm:pt>
  </dgm:ptLst>
  <dgm:cxnLst>
    <dgm:cxn modelId="{51B77623-C39A-4D8A-A629-808D151E3913}" srcId="{B1BABEFB-0630-4BA5-A180-80E9081DBCFE}" destId="{D49D2941-368A-4351-968B-0BC25BEF36FB}" srcOrd="0" destOrd="0" parTransId="{1B6A8410-27E3-429F-8E2E-0D9260E29A3D}" sibTransId="{CF61ABAE-E51E-4B7D-ACC1-8A1B1B98884A}"/>
    <dgm:cxn modelId="{0816A056-69AD-414A-9F4F-C7A796AC1D3E}" type="presOf" srcId="{B1BABEFB-0630-4BA5-A180-80E9081DBCFE}" destId="{7BCC680C-7585-4CAF-94DF-6B36921D599E}" srcOrd="0" destOrd="0" presId="urn:microsoft.com/office/officeart/2008/layout/AlternatingHexagons"/>
    <dgm:cxn modelId="{235EB489-C778-4BB5-8C72-A3A2B5BDE5B0}" type="presOf" srcId="{D49D2941-368A-4351-968B-0BC25BEF36FB}" destId="{FA443726-591D-40BB-A204-D94DC6756EDE}" srcOrd="0" destOrd="0" presId="urn:microsoft.com/office/officeart/2008/layout/AlternatingHexagons"/>
    <dgm:cxn modelId="{33477799-1783-4EEA-B1F4-A85453A38479}" type="presOf" srcId="{CF61ABAE-E51E-4B7D-ACC1-8A1B1B98884A}" destId="{C61BBB35-E327-4628-99A1-062B90A40BE2}" srcOrd="0" destOrd="0" presId="urn:microsoft.com/office/officeart/2008/layout/AlternatingHexagons"/>
    <dgm:cxn modelId="{06B14ABD-1261-4F94-A148-04ED87E5E7A5}" type="presOf" srcId="{65F243C2-8B69-4EBA-90F5-958F55A802C8}" destId="{F9368426-8B82-4129-BDC2-42E6024D21B1}" srcOrd="0" destOrd="0" presId="urn:microsoft.com/office/officeart/2008/layout/AlternatingHexagons"/>
    <dgm:cxn modelId="{498353D3-FD0D-424C-91E7-B2FBF4884ED3}" srcId="{B1BABEFB-0630-4BA5-A180-80E9081DBCFE}" destId="{11308CB9-2AB8-4BFB-9AC6-992AA41E1F18}" srcOrd="1" destOrd="0" parTransId="{D0688EE3-3FF1-4C44-8B14-7A1ABB1C5A97}" sibTransId="{65F243C2-8B69-4EBA-90F5-958F55A802C8}"/>
    <dgm:cxn modelId="{AFCD97D6-1201-4829-A48E-BB287681D4BB}" type="presOf" srcId="{11308CB9-2AB8-4BFB-9AC6-992AA41E1F18}" destId="{B5BBD282-D772-4371-8A09-A7EB102B5D2C}" srcOrd="0" destOrd="0" presId="urn:microsoft.com/office/officeart/2008/layout/AlternatingHexagons"/>
    <dgm:cxn modelId="{F32E9EA1-49EA-45B1-B9F1-CF199A5DECCD}" type="presParOf" srcId="{7BCC680C-7585-4CAF-94DF-6B36921D599E}" destId="{61D69A39-D495-4385-84A1-A7A4F9E4ECE5}" srcOrd="0" destOrd="0" presId="urn:microsoft.com/office/officeart/2008/layout/AlternatingHexagons"/>
    <dgm:cxn modelId="{E0C685A8-1CD3-4355-907E-ED280769C451}" type="presParOf" srcId="{61D69A39-D495-4385-84A1-A7A4F9E4ECE5}" destId="{FA443726-591D-40BB-A204-D94DC6756EDE}" srcOrd="0" destOrd="0" presId="urn:microsoft.com/office/officeart/2008/layout/AlternatingHexagons"/>
    <dgm:cxn modelId="{B0146F75-FF33-4D09-AB55-7CFF8C8E8EB0}" type="presParOf" srcId="{61D69A39-D495-4385-84A1-A7A4F9E4ECE5}" destId="{27CFD366-CCAC-412B-BD72-7700DC679BBE}" srcOrd="1" destOrd="0" presId="urn:microsoft.com/office/officeart/2008/layout/AlternatingHexagons"/>
    <dgm:cxn modelId="{BE9B61B5-3F35-4E3C-8209-E66D7B5933C1}" type="presParOf" srcId="{61D69A39-D495-4385-84A1-A7A4F9E4ECE5}" destId="{1A1945A6-EA94-495D-8AD8-9FCB8B45C27E}" srcOrd="2" destOrd="0" presId="urn:microsoft.com/office/officeart/2008/layout/AlternatingHexagons"/>
    <dgm:cxn modelId="{DDF7A6CC-94F1-4BEB-B091-D44771FB0B56}" type="presParOf" srcId="{61D69A39-D495-4385-84A1-A7A4F9E4ECE5}" destId="{A4BE0176-307D-4A02-B224-A2DDC050C7AD}" srcOrd="3" destOrd="0" presId="urn:microsoft.com/office/officeart/2008/layout/AlternatingHexagons"/>
    <dgm:cxn modelId="{9123F32D-4D74-4FA8-BDDE-D4C6A8E7EE52}" type="presParOf" srcId="{61D69A39-D495-4385-84A1-A7A4F9E4ECE5}" destId="{C61BBB35-E327-4628-99A1-062B90A40BE2}" srcOrd="4" destOrd="0" presId="urn:microsoft.com/office/officeart/2008/layout/AlternatingHexagons"/>
    <dgm:cxn modelId="{1C21809D-7246-4F68-B84F-82B409741A5F}" type="presParOf" srcId="{7BCC680C-7585-4CAF-94DF-6B36921D599E}" destId="{73FCFB4F-BB8B-45BA-B73A-629AF82B1886}" srcOrd="1" destOrd="0" presId="urn:microsoft.com/office/officeart/2008/layout/AlternatingHexagons"/>
    <dgm:cxn modelId="{E6BB1205-53C0-4699-AEDD-A492079FB8F7}" type="presParOf" srcId="{7BCC680C-7585-4CAF-94DF-6B36921D599E}" destId="{00ED16CD-1654-4090-AA7D-7BC538003851}" srcOrd="2" destOrd="0" presId="urn:microsoft.com/office/officeart/2008/layout/AlternatingHexagons"/>
    <dgm:cxn modelId="{34D80C18-6545-40B8-84DE-4EB926D60338}" type="presParOf" srcId="{00ED16CD-1654-4090-AA7D-7BC538003851}" destId="{B5BBD282-D772-4371-8A09-A7EB102B5D2C}" srcOrd="0" destOrd="0" presId="urn:microsoft.com/office/officeart/2008/layout/AlternatingHexagons"/>
    <dgm:cxn modelId="{69A4CAFF-F0B9-4E0B-8655-05930DBF9ED0}" type="presParOf" srcId="{00ED16CD-1654-4090-AA7D-7BC538003851}" destId="{4AF0E275-0871-4D03-880A-E86E95D6EBE4}" srcOrd="1" destOrd="0" presId="urn:microsoft.com/office/officeart/2008/layout/AlternatingHexagons"/>
    <dgm:cxn modelId="{5D802CAE-DAD4-4B92-B1AD-4E4B3C69C40F}" type="presParOf" srcId="{00ED16CD-1654-4090-AA7D-7BC538003851}" destId="{CCA792D2-84A4-4ECB-BEA4-0521B857373F}" srcOrd="2" destOrd="0" presId="urn:microsoft.com/office/officeart/2008/layout/AlternatingHexagons"/>
    <dgm:cxn modelId="{D6D8AA6C-E9A9-4A0F-A2D3-C3332E905064}" type="presParOf" srcId="{00ED16CD-1654-4090-AA7D-7BC538003851}" destId="{50C380EC-8F33-417F-8F3C-1D286BBC0903}" srcOrd="3" destOrd="0" presId="urn:microsoft.com/office/officeart/2008/layout/AlternatingHexagons"/>
    <dgm:cxn modelId="{3D752BF1-19A2-481A-AD71-961CBBC88107}" type="presParOf" srcId="{00ED16CD-1654-4090-AA7D-7BC538003851}" destId="{F9368426-8B82-4129-BDC2-42E6024D21B1}"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43726-591D-40BB-A204-D94DC6756EDE}">
      <dsp:nvSpPr>
        <dsp:cNvPr id="0" name=""/>
        <dsp:cNvSpPr/>
      </dsp:nvSpPr>
      <dsp:spPr>
        <a:xfrm rot="5400000">
          <a:off x="3378772" y="871732"/>
          <a:ext cx="2219081" cy="1930600"/>
        </a:xfrm>
        <a:prstGeom prst="hexagon">
          <a:avLst>
            <a:gd name="adj" fmla="val 25000"/>
            <a:gd name="vf" fmla="val 11547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CA" sz="3600" kern="1200"/>
            <a:t>ISG</a:t>
          </a:r>
        </a:p>
      </dsp:txBody>
      <dsp:txXfrm rot="-5400000">
        <a:off x="3823864" y="1073299"/>
        <a:ext cx="1328896" cy="1527467"/>
      </dsp:txXfrm>
    </dsp:sp>
    <dsp:sp modelId="{27CFD366-CCAC-412B-BD72-7700DC679BBE}">
      <dsp:nvSpPr>
        <dsp:cNvPr id="0" name=""/>
        <dsp:cNvSpPr/>
      </dsp:nvSpPr>
      <dsp:spPr>
        <a:xfrm>
          <a:off x="5512197" y="1171308"/>
          <a:ext cx="2476494" cy="1331448"/>
        </a:xfrm>
        <a:prstGeom prst="rect">
          <a:avLst/>
        </a:prstGeom>
        <a:noFill/>
        <a:ln>
          <a:noFill/>
        </a:ln>
        <a:effectLst/>
      </dsp:spPr>
      <dsp:style>
        <a:lnRef idx="0">
          <a:scrgbClr r="0" g="0" b="0"/>
        </a:lnRef>
        <a:fillRef idx="0">
          <a:scrgbClr r="0" g="0" b="0"/>
        </a:fillRef>
        <a:effectRef idx="0">
          <a:scrgbClr r="0" g="0" b="0"/>
        </a:effectRef>
        <a:fontRef idx="minor"/>
      </dsp:style>
    </dsp:sp>
    <dsp:sp modelId="{C61BBB35-E327-4628-99A1-062B90A40BE2}">
      <dsp:nvSpPr>
        <dsp:cNvPr id="0" name=""/>
        <dsp:cNvSpPr/>
      </dsp:nvSpPr>
      <dsp:spPr>
        <a:xfrm rot="5400000">
          <a:off x="1293724" y="871732"/>
          <a:ext cx="2219081" cy="1930600"/>
        </a:xfrm>
        <a:prstGeom prst="hexagon">
          <a:avLst>
            <a:gd name="adj" fmla="val 25000"/>
            <a:gd name="vf" fmla="val 115470"/>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CA" sz="3600" kern="1200"/>
            <a:t>QIG</a:t>
          </a:r>
        </a:p>
      </dsp:txBody>
      <dsp:txXfrm rot="-5400000">
        <a:off x="1738816" y="1073299"/>
        <a:ext cx="1328896" cy="1527467"/>
      </dsp:txXfrm>
    </dsp:sp>
    <dsp:sp modelId="{B5BBD282-D772-4371-8A09-A7EB102B5D2C}">
      <dsp:nvSpPr>
        <dsp:cNvPr id="0" name=""/>
        <dsp:cNvSpPr/>
      </dsp:nvSpPr>
      <dsp:spPr>
        <a:xfrm rot="5400000">
          <a:off x="2332254" y="2755288"/>
          <a:ext cx="2219081" cy="1930600"/>
        </a:xfrm>
        <a:prstGeom prst="hexagon">
          <a:avLst>
            <a:gd name="adj" fmla="val 25000"/>
            <a:gd name="vf" fmla="val 115470"/>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CA" sz="2900" kern="1200"/>
            <a:t>IQCG</a:t>
          </a:r>
        </a:p>
      </dsp:txBody>
      <dsp:txXfrm rot="-5400000">
        <a:off x="2777346" y="2956855"/>
        <a:ext cx="1328896" cy="1527467"/>
      </dsp:txXfrm>
    </dsp:sp>
    <dsp:sp modelId="{4AF0E275-0871-4D03-880A-E86E95D6EBE4}">
      <dsp:nvSpPr>
        <dsp:cNvPr id="0" name=""/>
        <dsp:cNvSpPr/>
      </dsp:nvSpPr>
      <dsp:spPr>
        <a:xfrm>
          <a:off x="0" y="3054864"/>
          <a:ext cx="2396607" cy="1331448"/>
        </a:xfrm>
        <a:prstGeom prst="rect">
          <a:avLst/>
        </a:prstGeom>
        <a:noFill/>
        <a:ln>
          <a:noFill/>
        </a:ln>
        <a:effectLst/>
      </dsp:spPr>
      <dsp:style>
        <a:lnRef idx="0">
          <a:scrgbClr r="0" g="0" b="0"/>
        </a:lnRef>
        <a:fillRef idx="0">
          <a:scrgbClr r="0" g="0" b="0"/>
        </a:fillRef>
        <a:effectRef idx="0">
          <a:scrgbClr r="0" g="0" b="0"/>
        </a:effectRef>
        <a:fontRef idx="minor"/>
      </dsp:style>
    </dsp:sp>
    <dsp:sp modelId="{F9368426-8B82-4129-BDC2-42E6024D21B1}">
      <dsp:nvSpPr>
        <dsp:cNvPr id="0" name=""/>
        <dsp:cNvSpPr/>
      </dsp:nvSpPr>
      <dsp:spPr>
        <a:xfrm rot="5400000">
          <a:off x="4417302" y="2755288"/>
          <a:ext cx="2219081" cy="1930600"/>
        </a:xfrm>
        <a:prstGeom prst="hexagon">
          <a:avLst>
            <a:gd name="adj" fmla="val 25000"/>
            <a:gd name="vf" fmla="val 115470"/>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r>
            <a:rPr lang="en-CA" sz="2600" kern="1200"/>
            <a:t>One-Time Support</a:t>
          </a:r>
        </a:p>
      </dsp:txBody>
      <dsp:txXfrm rot="-5400000">
        <a:off x="4862394" y="2956855"/>
        <a:ext cx="1328896" cy="1527467"/>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8"/>
          </a:xfrm>
          <a:prstGeom prst="rect">
            <a:avLst/>
          </a:prstGeom>
        </p:spPr>
        <p:txBody>
          <a:bodyPr vert="horz" lIns="96656" tIns="48328" rIns="96656" bIns="48328" rtlCol="0"/>
          <a:lstStyle>
            <a:lvl1pPr algn="l">
              <a:defRPr sz="1200"/>
            </a:lvl1pPr>
          </a:lstStyle>
          <a:p>
            <a:endParaRPr lang="en-US"/>
          </a:p>
        </p:txBody>
      </p:sp>
      <p:sp>
        <p:nvSpPr>
          <p:cNvPr id="3" name="Date Placeholder 2"/>
          <p:cNvSpPr>
            <a:spLocks noGrp="1"/>
          </p:cNvSpPr>
          <p:nvPr>
            <p:ph type="dt" idx="1"/>
          </p:nvPr>
        </p:nvSpPr>
        <p:spPr>
          <a:xfrm>
            <a:off x="4143588" y="0"/>
            <a:ext cx="3169920" cy="481728"/>
          </a:xfrm>
          <a:prstGeom prst="rect">
            <a:avLst/>
          </a:prstGeom>
        </p:spPr>
        <p:txBody>
          <a:bodyPr vert="horz" lIns="96656" tIns="48328" rIns="96656" bIns="48328" rtlCol="0"/>
          <a:lstStyle>
            <a:lvl1pPr algn="r">
              <a:defRPr sz="1200"/>
            </a:lvl1pPr>
          </a:lstStyle>
          <a:p>
            <a:fld id="{95698666-C5AC-8948-8F10-389865CA7BC6}" type="datetimeFigureOut">
              <a:rPr lang="en-US" smtClean="0"/>
              <a:t>2/16/2023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6" tIns="48328" rIns="96656" bIns="48328" rtlCol="0" anchor="ctr"/>
          <a:lstStyle/>
          <a:p>
            <a:endParaRPr lang="en-US"/>
          </a:p>
        </p:txBody>
      </p:sp>
      <p:sp>
        <p:nvSpPr>
          <p:cNvPr id="5" name="Notes Placeholder 4"/>
          <p:cNvSpPr>
            <a:spLocks noGrp="1"/>
          </p:cNvSpPr>
          <p:nvPr>
            <p:ph type="body" sz="quarter" idx="3"/>
          </p:nvPr>
        </p:nvSpPr>
        <p:spPr>
          <a:xfrm>
            <a:off x="731520" y="4620577"/>
            <a:ext cx="5852160" cy="3780472"/>
          </a:xfrm>
          <a:prstGeom prst="rect">
            <a:avLst/>
          </a:prstGeom>
        </p:spPr>
        <p:txBody>
          <a:bodyPr vert="horz" lIns="96656" tIns="48328" rIns="96656" bIns="4832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7"/>
          </a:xfrm>
          <a:prstGeom prst="rect">
            <a:avLst/>
          </a:prstGeom>
        </p:spPr>
        <p:txBody>
          <a:bodyPr vert="horz" lIns="96656" tIns="48328" rIns="96656" bIns="48328" rtlCol="0" anchor="b"/>
          <a:lstStyle>
            <a:lvl1pPr algn="l">
              <a:defRPr sz="1200"/>
            </a:lvl1pPr>
          </a:lstStyle>
          <a:p>
            <a:endParaRPr lang="en-US"/>
          </a:p>
        </p:txBody>
      </p:sp>
      <p:sp>
        <p:nvSpPr>
          <p:cNvPr id="7" name="Slide Number Placeholder 6"/>
          <p:cNvSpPr>
            <a:spLocks noGrp="1"/>
          </p:cNvSpPr>
          <p:nvPr>
            <p:ph type="sldNum" sz="quarter" idx="5"/>
          </p:nvPr>
        </p:nvSpPr>
        <p:spPr>
          <a:xfrm>
            <a:off x="4143588" y="9119475"/>
            <a:ext cx="3169920" cy="481727"/>
          </a:xfrm>
          <a:prstGeom prst="rect">
            <a:avLst/>
          </a:prstGeom>
        </p:spPr>
        <p:txBody>
          <a:bodyPr vert="horz" lIns="96656" tIns="48328" rIns="96656" bIns="48328" rtlCol="0" anchor="b"/>
          <a:lstStyle>
            <a:lvl1pPr algn="r">
              <a:defRPr sz="1200"/>
            </a:lvl1pPr>
          </a:lstStyle>
          <a:p>
            <a:fld id="{5EA4B952-DAF1-5E4E-93F1-8F986E329F0C}" type="slidenum">
              <a:rPr lang="en-US" smtClean="0"/>
              <a:t>‹#›</a:t>
            </a:fld>
            <a:endParaRPr lang="en-US"/>
          </a:p>
        </p:txBody>
      </p:sp>
    </p:spTree>
    <p:extLst>
      <p:ext uri="{BB962C8B-B14F-4D97-AF65-F5344CB8AC3E}">
        <p14:creationId xmlns:p14="http://schemas.microsoft.com/office/powerpoint/2010/main" val="301899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endParaRPr lang="en-US" sz="1800">
              <a:solidFill>
                <a:srgbClr val="000000"/>
              </a:solidFill>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E2AA3592-D5F1-C049-A75C-8C2FAAE2A508}" type="slidenum">
              <a:rPr lang="en-US" smtClean="0"/>
              <a:t>1</a:t>
            </a:fld>
            <a:endParaRPr lang="en-US"/>
          </a:p>
        </p:txBody>
      </p:sp>
    </p:spTree>
    <p:extLst>
      <p:ext uri="{BB962C8B-B14F-4D97-AF65-F5344CB8AC3E}">
        <p14:creationId xmlns:p14="http://schemas.microsoft.com/office/powerpoint/2010/main" val="437231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spcBef>
                <a:spcPts val="1000"/>
              </a:spcBef>
              <a:buClr>
                <a:schemeClr val="accent1"/>
              </a:buClr>
              <a:buSzPct val="80000"/>
              <a:buFont typeface="Arial" panose="020B0604020202020204" pitchFamily="34" charset="0"/>
              <a:buNone/>
            </a:pPr>
            <a:endParaRPr lang="en-US" sz="120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5EA4B952-DAF1-5E4E-93F1-8F986E329F0C}" type="slidenum">
              <a:rPr lang="en-US" smtClean="0"/>
              <a:t>2</a:t>
            </a:fld>
            <a:endParaRPr lang="en-US"/>
          </a:p>
        </p:txBody>
      </p:sp>
    </p:spTree>
    <p:extLst>
      <p:ext uri="{BB962C8B-B14F-4D97-AF65-F5344CB8AC3E}">
        <p14:creationId xmlns:p14="http://schemas.microsoft.com/office/powerpoint/2010/main" val="105740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5" name="Slide Number Placeholder 4"/>
          <p:cNvSpPr>
            <a:spLocks noGrp="1"/>
          </p:cNvSpPr>
          <p:nvPr>
            <p:ph type="sldNum" sz="quarter" idx="5"/>
          </p:nvPr>
        </p:nvSpPr>
        <p:spPr/>
        <p:txBody>
          <a:bodyPr/>
          <a:lstStyle/>
          <a:p>
            <a:fld id="{5EA4B952-DAF1-5E4E-93F1-8F986E329F0C}" type="slidenum">
              <a:rPr lang="en-US" smtClean="0"/>
              <a:t>4</a:t>
            </a:fld>
            <a:endParaRPr lang="en-US"/>
          </a:p>
        </p:txBody>
      </p:sp>
      <p:sp>
        <p:nvSpPr>
          <p:cNvPr id="6" name="Footer Placeholder 5">
            <a:extLst>
              <a:ext uri="{FF2B5EF4-FFF2-40B4-BE49-F238E27FC236}">
                <a16:creationId xmlns:a16="http://schemas.microsoft.com/office/drawing/2014/main" id="{064A4A27-55D6-C2E3-6DEA-D2B319817201}"/>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704651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5405" lvl="0" indent="-228600">
              <a:lnSpc>
                <a:spcPct val="107000"/>
              </a:lnSpc>
              <a:spcBef>
                <a:spcPts val="0"/>
              </a:spcBef>
              <a:spcAft>
                <a:spcPts val="600"/>
              </a:spcAft>
              <a:buFont typeface="Arial" panose="020B0604020202020204" pitchFamily="34" charset="0"/>
              <a:buAutoNum type="arabicPeriod"/>
            </a:pPr>
            <a:r>
              <a:rPr lang="en-US" sz="1200" b="1">
                <a:latin typeface="+mn-lt"/>
                <a:ea typeface="Calibri" panose="020F0502020204030204" pitchFamily="34" charset="0"/>
                <a:cs typeface="Times New Roman" panose="02020603050405020304" pitchFamily="18" charset="0"/>
              </a:rPr>
              <a:t>3% economic increases, including for those with red-circled rates of pay. </a:t>
            </a:r>
          </a:p>
          <a:p>
            <a:pPr marL="171450" lvl="0" indent="-171450">
              <a:lnSpc>
                <a:spcPct val="107000"/>
              </a:lnSpc>
              <a:spcBef>
                <a:spcPts val="0"/>
              </a:spcBef>
              <a:spcAft>
                <a:spcPts val="600"/>
              </a:spcAft>
              <a:buFont typeface="Arial" panose="020B0604020202020204" pitchFamily="34" charset="0"/>
              <a:buChar char="•"/>
            </a:pPr>
            <a:r>
              <a:rPr lang="en-US" sz="1200">
                <a:latin typeface="+mn-lt"/>
                <a:ea typeface="Calibri" panose="020F0502020204030204" pitchFamily="34" charset="0"/>
                <a:cs typeface="Times New Roman" panose="02020603050405020304" pitchFamily="18" charset="0"/>
              </a:rPr>
              <a:t>With the implementation of improved ECE compensation, approval was provided for economic increases to the wage scale in line with those of other public service employees. </a:t>
            </a:r>
          </a:p>
          <a:p>
            <a:pPr marL="171450" lvl="0" indent="-171450">
              <a:lnSpc>
                <a:spcPct val="107000"/>
              </a:lnSpc>
              <a:spcBef>
                <a:spcPts val="0"/>
              </a:spcBef>
              <a:spcAft>
                <a:spcPts val="600"/>
              </a:spcAft>
              <a:buFont typeface="Arial" panose="020B0604020202020204" pitchFamily="34" charset="0"/>
              <a:buChar char="•"/>
            </a:pPr>
            <a:r>
              <a:rPr lang="en-US" sz="1200">
                <a:latin typeface="+mn-lt"/>
                <a:ea typeface="Calibri" panose="020F0502020204030204" pitchFamily="34" charset="0"/>
                <a:cs typeface="Times New Roman" panose="02020603050405020304" pitchFamily="18" charset="0"/>
              </a:rPr>
              <a:t>23/24 QIG agreement has been amended to reflect the 3% increase to wage rates </a:t>
            </a:r>
          </a:p>
          <a:p>
            <a:pPr marL="171450" lvl="0" indent="-171450">
              <a:lnSpc>
                <a:spcPct val="107000"/>
              </a:lnSpc>
              <a:spcBef>
                <a:spcPts val="0"/>
              </a:spcBef>
              <a:spcAft>
                <a:spcPts val="600"/>
              </a:spcAft>
              <a:buFont typeface="Arial" panose="020B0604020202020204" pitchFamily="34" charset="0"/>
              <a:buChar char="•"/>
            </a:pPr>
            <a:r>
              <a:rPr lang="en-US" sz="1200">
                <a:latin typeface="+mn-lt"/>
                <a:ea typeface="Calibri" panose="020F0502020204030204" pitchFamily="34" charset="0"/>
                <a:cs typeface="Times New Roman" panose="02020603050405020304" pitchFamily="18" charset="0"/>
              </a:rPr>
              <a:t>In addition, a decision was made to allow those with red-circled rates of pay to receive economic increases. </a:t>
            </a:r>
          </a:p>
          <a:p>
            <a:pPr marL="0" lvl="0" indent="0">
              <a:lnSpc>
                <a:spcPct val="107000"/>
              </a:lnSpc>
              <a:spcBef>
                <a:spcPts val="0"/>
              </a:spcBef>
              <a:spcAft>
                <a:spcPts val="600"/>
              </a:spcAft>
              <a:buFont typeface="Arial" panose="020B0604020202020204" pitchFamily="34" charset="0"/>
              <a:buNone/>
            </a:pPr>
            <a:endParaRPr lang="en-US" sz="1200">
              <a:latin typeface="+mn-lt"/>
              <a:ea typeface="Calibri" panose="020F0502020204030204" pitchFamily="34" charset="0"/>
              <a:cs typeface="Times New Roman" panose="02020603050405020304" pitchFamily="18" charset="0"/>
            </a:endParaRPr>
          </a:p>
          <a:p>
            <a:pPr marL="0" lvl="0" indent="0">
              <a:lnSpc>
                <a:spcPct val="107000"/>
              </a:lnSpc>
              <a:spcBef>
                <a:spcPts val="0"/>
              </a:spcBef>
              <a:spcAft>
                <a:spcPts val="600"/>
              </a:spcAft>
              <a:buFont typeface="Arial" panose="020B0604020202020204" pitchFamily="34" charset="0"/>
              <a:buNone/>
            </a:pPr>
            <a:r>
              <a:rPr lang="en-US" sz="1200">
                <a:latin typeface="+mn-lt"/>
                <a:ea typeface="Calibri" panose="020F0502020204030204" pitchFamily="34" charset="0"/>
                <a:cs typeface="Times New Roman" panose="02020603050405020304" pitchFamily="18" charset="0"/>
              </a:rPr>
              <a:t>2</a:t>
            </a:r>
            <a:r>
              <a:rPr lang="en-US" sz="1200" b="1">
                <a:latin typeface="+mn-lt"/>
                <a:ea typeface="Calibri" panose="020F0502020204030204" pitchFamily="34" charset="0"/>
                <a:cs typeface="Times New Roman" panose="02020603050405020304" pitchFamily="18" charset="0"/>
              </a:rPr>
              <a:t>. Addition of an education premium of $1.50 per hour for graduates of the Advanced Practitioner Program.</a:t>
            </a:r>
          </a:p>
          <a:p>
            <a:pPr marL="171450" lvl="0" indent="-171450">
              <a:lnSpc>
                <a:spcPct val="107000"/>
              </a:lnSpc>
              <a:spcBef>
                <a:spcPts val="0"/>
              </a:spcBef>
              <a:spcAft>
                <a:spcPts val="600"/>
              </a:spcAft>
              <a:buFont typeface="Arial" panose="020B0604020202020204" pitchFamily="34" charset="0"/>
              <a:buChar char="•"/>
            </a:pPr>
            <a:r>
              <a:rPr lang="en-US" sz="1200">
                <a:latin typeface="+mn-lt"/>
                <a:ea typeface="Calibri" panose="020F0502020204030204" pitchFamily="34" charset="0"/>
                <a:cs typeface="Times New Roman"/>
              </a:rPr>
              <a:t>The APP is a 1-year post-diploma certificate program that allows level 1 &amp; 2 ECEs with at least 5 years of experience to advance their knowledge and competence in a specialized area of practice</a:t>
            </a:r>
          </a:p>
          <a:p>
            <a:pPr marL="171450" lvl="0" indent="-171450">
              <a:lnSpc>
                <a:spcPct val="107000"/>
              </a:lnSpc>
              <a:spcBef>
                <a:spcPts val="0"/>
              </a:spcBef>
              <a:spcAft>
                <a:spcPts val="600"/>
              </a:spcAft>
              <a:buFont typeface="Arial" panose="020B0604020202020204" pitchFamily="34" charset="0"/>
              <a:buChar char="•"/>
            </a:pPr>
            <a:r>
              <a:rPr lang="en-US" sz="1200">
                <a:latin typeface="+mn-lt"/>
                <a:ea typeface="Calibri" panose="020F0502020204030204" pitchFamily="34" charset="0"/>
                <a:cs typeface="Times New Roman"/>
              </a:rPr>
              <a:t>The first graduates of this program are expected in August 2023</a:t>
            </a:r>
          </a:p>
          <a:p>
            <a:pPr marL="171450" lvl="0" indent="-171450">
              <a:lnSpc>
                <a:spcPct val="107000"/>
              </a:lnSpc>
              <a:spcBef>
                <a:spcPts val="0"/>
              </a:spcBef>
              <a:spcAft>
                <a:spcPts val="600"/>
              </a:spcAft>
              <a:buFont typeface="Arial" panose="020B0604020202020204" pitchFamily="34" charset="0"/>
              <a:buChar char="•"/>
            </a:pPr>
            <a:r>
              <a:rPr lang="en-US">
                <a:latin typeface="+mn-lt"/>
                <a:ea typeface="Calibri" panose="020F0502020204030204" pitchFamily="34" charset="0"/>
                <a:cs typeface="Times New Roman"/>
              </a:rPr>
              <a:t>An education premium of $1.50 per hour, plus MERCs, will be funded by the Department for eligible employees with the APP </a:t>
            </a:r>
            <a:endParaRPr lang="en-US" sz="1200">
              <a:effectLst/>
              <a:latin typeface="+mn-lt"/>
              <a:ea typeface="Calibri" panose="020F0502020204030204" pitchFamily="34" charset="0"/>
              <a:cs typeface="Times New Roman"/>
            </a:endParaRPr>
          </a:p>
          <a:p>
            <a:pPr marL="171450" lvl="0" indent="-171450">
              <a:lnSpc>
                <a:spcPct val="107000"/>
              </a:lnSpc>
              <a:spcBef>
                <a:spcPts val="0"/>
              </a:spcBef>
              <a:spcAft>
                <a:spcPts val="600"/>
              </a:spcAft>
              <a:buFont typeface="Arial" panose="020B0604020202020204" pitchFamily="34" charset="0"/>
              <a:buChar char="•"/>
            </a:pPr>
            <a:endParaRPr lang="en-US" sz="1200">
              <a:effectLst/>
              <a:latin typeface="+mn-lt"/>
              <a:ea typeface="Calibri" panose="020F0502020204030204" pitchFamily="34" charset="0"/>
              <a:cs typeface="Times New Roman"/>
            </a:endParaRPr>
          </a:p>
          <a:p>
            <a:pPr marL="0" lvl="0" indent="0">
              <a:lnSpc>
                <a:spcPct val="107000"/>
              </a:lnSpc>
              <a:spcBef>
                <a:spcPts val="0"/>
              </a:spcBef>
              <a:spcAft>
                <a:spcPts val="600"/>
              </a:spcAft>
              <a:buFont typeface="Arial" panose="020B0604020202020204" pitchFamily="34" charset="0"/>
              <a:buNone/>
            </a:pPr>
            <a:r>
              <a:rPr lang="en-US" sz="1200">
                <a:effectLst/>
                <a:latin typeface="+mn-lt"/>
                <a:ea typeface="Calibri" panose="020F0502020204030204" pitchFamily="34" charset="0"/>
                <a:cs typeface="Times New Roman"/>
              </a:rPr>
              <a:t>3. </a:t>
            </a:r>
            <a:r>
              <a:rPr lang="en-US" sz="1200" b="1">
                <a:effectLst/>
                <a:latin typeface="+mn-lt"/>
                <a:ea typeface="Calibri" panose="020F0502020204030204" pitchFamily="34" charset="0"/>
                <a:cs typeface="Times New Roman"/>
              </a:rPr>
              <a:t>Increased funding for entry-level &amp; untrained staff to account for minimum wage increases</a:t>
            </a:r>
          </a:p>
          <a:p>
            <a:pPr marL="171450" lvl="0" indent="-171450">
              <a:lnSpc>
                <a:spcPct val="107000"/>
              </a:lnSpc>
              <a:spcBef>
                <a:spcPts val="0"/>
              </a:spcBef>
              <a:spcAft>
                <a:spcPts val="600"/>
              </a:spcAft>
              <a:buFont typeface="Arial" panose="020B0604020202020204" pitchFamily="34" charset="0"/>
              <a:buChar char="•"/>
            </a:pPr>
            <a:r>
              <a:rPr lang="en-US" sz="1200">
                <a:effectLst/>
                <a:latin typeface="+mn-lt"/>
                <a:ea typeface="Calibri" panose="020F0502020204030204" pitchFamily="34" charset="0"/>
                <a:cs typeface="Times New Roman"/>
              </a:rPr>
              <a:t>NS announced the minimum wage would increase by XX in XX, and another XX in XX. EECD will be increasing hourly funding for entry level and untrained staff by XX beginning April 1 to account for these increases. </a:t>
            </a:r>
          </a:p>
          <a:p>
            <a:pPr marL="171450" lvl="0" indent="-171450">
              <a:lnSpc>
                <a:spcPct val="107000"/>
              </a:lnSpc>
              <a:spcBef>
                <a:spcPts val="0"/>
              </a:spcBef>
              <a:spcAft>
                <a:spcPts val="600"/>
              </a:spcAft>
              <a:buFont typeface="Arial" panose="020B0604020202020204" pitchFamily="34" charset="0"/>
              <a:buChar char="•"/>
            </a:pPr>
            <a:endParaRPr lang="en-US" sz="1200">
              <a:effectLst/>
              <a:latin typeface="+mn-lt"/>
              <a:ea typeface="Calibri" panose="020F0502020204030204" pitchFamily="34" charset="0"/>
              <a:cs typeface="Times New Roman"/>
            </a:endParaRPr>
          </a:p>
          <a:p>
            <a:pPr marL="0" lvl="0" indent="0">
              <a:lnSpc>
                <a:spcPct val="107000"/>
              </a:lnSpc>
              <a:spcBef>
                <a:spcPts val="0"/>
              </a:spcBef>
              <a:spcAft>
                <a:spcPts val="600"/>
              </a:spcAft>
              <a:buFont typeface="Arial" panose="020B0604020202020204" pitchFamily="34" charset="0"/>
              <a:buNone/>
            </a:pPr>
            <a:r>
              <a:rPr lang="en-US" sz="1200">
                <a:effectLst/>
                <a:latin typeface="+mn-lt"/>
                <a:ea typeface="Calibri" panose="020F0502020204030204" pitchFamily="34" charset="0"/>
                <a:cs typeface="Times New Roman"/>
              </a:rPr>
              <a:t>4. </a:t>
            </a:r>
            <a:r>
              <a:rPr lang="en-US" sz="1200" b="1">
                <a:effectLst/>
                <a:latin typeface="+mn-lt"/>
                <a:ea typeface="Calibri" panose="020F0502020204030204" pitchFamily="34" charset="0"/>
                <a:cs typeface="Times New Roman"/>
              </a:rPr>
              <a:t>Clarification of hours that can be claimed by director/assistant director working in one/multiple </a:t>
            </a:r>
            <a:r>
              <a:rPr lang="en-US" sz="1200" b="1" err="1">
                <a:effectLst/>
                <a:latin typeface="+mn-lt"/>
                <a:ea typeface="Calibri" panose="020F0502020204030204" pitchFamily="34" charset="0"/>
                <a:cs typeface="Times New Roman"/>
              </a:rPr>
              <a:t>centres</a:t>
            </a:r>
            <a:endParaRPr lang="en-US" sz="1200" b="1">
              <a:effectLst/>
              <a:latin typeface="+mn-lt"/>
              <a:ea typeface="Calibri" panose="020F0502020204030204" pitchFamily="34" charset="0"/>
              <a:cs typeface="Times New Roman"/>
            </a:endParaRPr>
          </a:p>
          <a:p>
            <a:pPr marL="0" lvl="0" indent="0">
              <a:lnSpc>
                <a:spcPct val="107000"/>
              </a:lnSpc>
              <a:spcBef>
                <a:spcPts val="0"/>
              </a:spcBef>
              <a:spcAft>
                <a:spcPts val="600"/>
              </a:spcAft>
              <a:buFont typeface="Arial" panose="020B0604020202020204" pitchFamily="34" charset="0"/>
              <a:buNone/>
            </a:pPr>
            <a:endParaRPr lang="en-US" sz="1200">
              <a:effectLst/>
              <a:latin typeface="+mn-lt"/>
              <a:ea typeface="Calibri" panose="020F0502020204030204" pitchFamily="34" charset="0"/>
              <a:cs typeface="Times New Roman"/>
            </a:endParaRPr>
          </a:p>
          <a:p>
            <a:pPr marL="0" lvl="0" indent="0">
              <a:lnSpc>
                <a:spcPct val="107000"/>
              </a:lnSpc>
              <a:spcBef>
                <a:spcPts val="0"/>
              </a:spcBef>
              <a:spcAft>
                <a:spcPts val="600"/>
              </a:spcAft>
              <a:buFont typeface="Arial" panose="020B0604020202020204" pitchFamily="34" charset="0"/>
              <a:buNone/>
            </a:pPr>
            <a:r>
              <a:rPr lang="en-US" sz="1200">
                <a:effectLst/>
                <a:latin typeface="+mn-lt"/>
                <a:ea typeface="Calibri" panose="020F0502020204030204" pitchFamily="34" charset="0"/>
                <a:cs typeface="Times New Roman"/>
              </a:rPr>
              <a:t>5. </a:t>
            </a:r>
            <a:r>
              <a:rPr lang="en-US" sz="1200" b="1">
                <a:effectLst/>
                <a:latin typeface="+mn-lt"/>
                <a:ea typeface="Calibri" panose="020F0502020204030204" pitchFamily="34" charset="0"/>
                <a:cs typeface="Times New Roman"/>
              </a:rPr>
              <a:t>Standardizing funding rate for directors and assistant directors to the in-ratio rate</a:t>
            </a:r>
          </a:p>
          <a:p>
            <a:pPr marL="171450" lvl="0" indent="-171450">
              <a:lnSpc>
                <a:spcPct val="107000"/>
              </a:lnSpc>
              <a:spcBef>
                <a:spcPts val="0"/>
              </a:spcBef>
              <a:spcAft>
                <a:spcPts val="600"/>
              </a:spcAft>
              <a:buFont typeface="Arial" panose="020B0604020202020204" pitchFamily="34" charset="0"/>
              <a:buChar char="•"/>
            </a:pPr>
            <a:r>
              <a:rPr lang="en-US" sz="1200">
                <a:effectLst/>
                <a:latin typeface="+mn-lt"/>
                <a:ea typeface="Calibri" panose="020F0502020204030204" pitchFamily="34" charset="0"/>
                <a:cs typeface="Times New Roman"/>
              </a:rPr>
              <a:t>When the wage scales were first introduced, we had a different funding rate for assistant directors and directors that was higher if you were working in –ratio. </a:t>
            </a:r>
          </a:p>
          <a:p>
            <a:pPr marL="171450" lvl="0" indent="-171450">
              <a:lnSpc>
                <a:spcPct val="107000"/>
              </a:lnSpc>
              <a:spcBef>
                <a:spcPts val="0"/>
              </a:spcBef>
              <a:spcAft>
                <a:spcPts val="600"/>
              </a:spcAft>
              <a:buFont typeface="Arial" panose="020B0604020202020204" pitchFamily="34" charset="0"/>
              <a:buChar char="•"/>
            </a:pPr>
            <a:r>
              <a:rPr lang="en-US" sz="1200">
                <a:effectLst/>
                <a:latin typeface="+mn-lt"/>
                <a:ea typeface="Calibri" panose="020F0502020204030204" pitchFamily="34" charset="0"/>
                <a:cs typeface="Times New Roman"/>
              </a:rPr>
              <a:t>In the 23/24 QIG agreement, we have standardized this rate to the higher in-ratio rate</a:t>
            </a:r>
          </a:p>
          <a:p>
            <a:pPr marL="0" lvl="0" indent="0">
              <a:lnSpc>
                <a:spcPct val="107000"/>
              </a:lnSpc>
              <a:spcBef>
                <a:spcPts val="0"/>
              </a:spcBef>
              <a:spcAft>
                <a:spcPts val="600"/>
              </a:spcAft>
              <a:buFont typeface="Arial" panose="020B0604020202020204" pitchFamily="34" charset="0"/>
              <a:buNone/>
            </a:pPr>
            <a:endParaRPr lang="en-US" sz="1200">
              <a:effectLst/>
              <a:latin typeface="+mn-lt"/>
              <a:ea typeface="Calibri" panose="020F0502020204030204" pitchFamily="34" charset="0"/>
              <a:cs typeface="Times New Roman" panose="02020603050405020304" pitchFamily="18" charset="0"/>
            </a:endParaRPr>
          </a:p>
          <a:p>
            <a:endParaRPr lang="en-CA"/>
          </a:p>
        </p:txBody>
      </p:sp>
      <p:sp>
        <p:nvSpPr>
          <p:cNvPr id="5" name="Slide Number Placeholder 4"/>
          <p:cNvSpPr>
            <a:spLocks noGrp="1"/>
          </p:cNvSpPr>
          <p:nvPr>
            <p:ph type="sldNum" sz="quarter" idx="5"/>
          </p:nvPr>
        </p:nvSpPr>
        <p:spPr/>
        <p:txBody>
          <a:bodyPr/>
          <a:lstStyle/>
          <a:p>
            <a:fld id="{5EA4B952-DAF1-5E4E-93F1-8F986E329F0C}" type="slidenum">
              <a:rPr lang="en-US" smtClean="0"/>
              <a:t>5</a:t>
            </a:fld>
            <a:endParaRPr lang="en-US"/>
          </a:p>
        </p:txBody>
      </p:sp>
      <p:sp>
        <p:nvSpPr>
          <p:cNvPr id="6" name="Footer Placeholder 5">
            <a:extLst>
              <a:ext uri="{FF2B5EF4-FFF2-40B4-BE49-F238E27FC236}">
                <a16:creationId xmlns:a16="http://schemas.microsoft.com/office/drawing/2014/main" id="{F92F67EE-2115-99DB-EC73-2673631046F5}"/>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4252788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Wingdings 3" charset="2"/>
              <a:buAutoNum type="arabicPeriod"/>
            </a:pPr>
            <a:r>
              <a:rPr lang="en-CA" sz="1200">
                <a:latin typeface="+mn-lt"/>
              </a:rPr>
              <a:t>Funding formula top-up for centres with ECEs providing inclusion support</a:t>
            </a:r>
          </a:p>
          <a:p>
            <a:pPr marL="171450" indent="-171450">
              <a:buFontTx/>
              <a:buChar char="-"/>
            </a:pPr>
            <a:r>
              <a:rPr lang="en-CA" sz="1200">
                <a:latin typeface="+mn-lt"/>
              </a:rPr>
              <a:t>With the implementation of improved ECE wages in 2022, centres with ECEs providing inclusion support received a top-up amount that covered the period of November to March. </a:t>
            </a:r>
          </a:p>
          <a:p>
            <a:pPr marL="171450" indent="-171450">
              <a:buFontTx/>
              <a:buChar char="-"/>
            </a:pPr>
            <a:r>
              <a:rPr lang="en-CA" sz="1200">
                <a:latin typeface="+mn-lt"/>
              </a:rPr>
              <a:t>23/24 funding agreements formalize the calculation of the top-up within the agreement, with additional questions included in the application to collect info to help calculate this amount</a:t>
            </a:r>
          </a:p>
          <a:p>
            <a:pPr marL="0" indent="0">
              <a:buFontTx/>
              <a:buNone/>
            </a:pPr>
            <a:endParaRPr lang="en-CA" sz="1200">
              <a:latin typeface="+mn-lt"/>
            </a:endParaRPr>
          </a:p>
          <a:p>
            <a:pPr marL="0" indent="0">
              <a:buFontTx/>
              <a:buNone/>
            </a:pPr>
            <a:r>
              <a:rPr lang="en-CA" sz="1200">
                <a:latin typeface="+mn-lt"/>
              </a:rPr>
              <a:t>2. Definitions included to clarify roles of inclusion support staff who are ECEs and eligible for the top-up funding, and those that are not. </a:t>
            </a:r>
          </a:p>
          <a:p>
            <a:pPr marL="0" indent="0">
              <a:buFont typeface="Wingdings 3" charset="2"/>
              <a:buNone/>
            </a:pPr>
            <a:endParaRPr lang="en-CA" sz="1200">
              <a:latin typeface="+mn-lt"/>
            </a:endParaRPr>
          </a:p>
          <a:p>
            <a:endParaRPr lang="en-CA"/>
          </a:p>
        </p:txBody>
      </p:sp>
      <p:sp>
        <p:nvSpPr>
          <p:cNvPr id="5" name="Slide Number Placeholder 4"/>
          <p:cNvSpPr>
            <a:spLocks noGrp="1"/>
          </p:cNvSpPr>
          <p:nvPr>
            <p:ph type="sldNum" sz="quarter" idx="5"/>
          </p:nvPr>
        </p:nvSpPr>
        <p:spPr/>
        <p:txBody>
          <a:bodyPr/>
          <a:lstStyle/>
          <a:p>
            <a:fld id="{5EA4B952-DAF1-5E4E-93F1-8F986E329F0C}" type="slidenum">
              <a:rPr lang="en-US" smtClean="0"/>
              <a:t>6</a:t>
            </a:fld>
            <a:endParaRPr lang="en-US"/>
          </a:p>
        </p:txBody>
      </p:sp>
      <p:sp>
        <p:nvSpPr>
          <p:cNvPr id="6" name="Footer Placeholder 5">
            <a:extLst>
              <a:ext uri="{FF2B5EF4-FFF2-40B4-BE49-F238E27FC236}">
                <a16:creationId xmlns:a16="http://schemas.microsoft.com/office/drawing/2014/main" id="{C94B7CC6-57EF-7267-D098-29D7171F3B19}"/>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34437159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EA4B952-DAF1-5E4E-93F1-8F986E329F0C}" type="slidenum">
              <a:rPr lang="en-US" smtClean="0"/>
              <a:t>9</a:t>
            </a:fld>
            <a:endParaRPr lang="en-US"/>
          </a:p>
        </p:txBody>
      </p:sp>
    </p:spTree>
    <p:extLst>
      <p:ext uri="{BB962C8B-B14F-4D97-AF65-F5344CB8AC3E}">
        <p14:creationId xmlns:p14="http://schemas.microsoft.com/office/powerpoint/2010/main" val="146152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36905" lvl="1" indent="-342900">
              <a:lnSpc>
                <a:spcPct val="107000"/>
              </a:lnSpc>
              <a:spcBef>
                <a:spcPts val="0"/>
              </a:spcBef>
              <a:spcAft>
                <a:spcPts val="600"/>
              </a:spcAft>
              <a:buFont typeface="Arial" panose="020B0604020202020204" pitchFamily="34" charset="0"/>
              <a:buChar char="•"/>
            </a:pPr>
            <a:endParaRPr lang="en-US" sz="1200">
              <a:effectLst/>
              <a:latin typeface="+mn-lt"/>
              <a:ea typeface="Calibri" panose="020F0502020204030204" pitchFamily="34" charset="0"/>
              <a:cs typeface="Times New Roman" panose="02020603050405020304" pitchFamily="18" charset="0"/>
            </a:endParaRPr>
          </a:p>
          <a:p>
            <a:endParaRPr lang="en-CA"/>
          </a:p>
        </p:txBody>
      </p:sp>
      <p:sp>
        <p:nvSpPr>
          <p:cNvPr id="5" name="Slide Number Placeholder 4"/>
          <p:cNvSpPr>
            <a:spLocks noGrp="1"/>
          </p:cNvSpPr>
          <p:nvPr>
            <p:ph type="sldNum" sz="quarter" idx="5"/>
          </p:nvPr>
        </p:nvSpPr>
        <p:spPr/>
        <p:txBody>
          <a:bodyPr/>
          <a:lstStyle/>
          <a:p>
            <a:fld id="{5EA4B952-DAF1-5E4E-93F1-8F986E329F0C}" type="slidenum">
              <a:rPr lang="en-US" smtClean="0"/>
              <a:t>10</a:t>
            </a:fld>
            <a:endParaRPr lang="en-US"/>
          </a:p>
        </p:txBody>
      </p:sp>
      <p:sp>
        <p:nvSpPr>
          <p:cNvPr id="6" name="Footer Placeholder 5">
            <a:extLst>
              <a:ext uri="{FF2B5EF4-FFF2-40B4-BE49-F238E27FC236}">
                <a16:creationId xmlns:a16="http://schemas.microsoft.com/office/drawing/2014/main" id="{F92F67EE-2115-99DB-EC73-2673631046F5}"/>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944474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pPr defTabSz="933237">
              <a:defRPr/>
            </a:pPr>
            <a:endParaRPr lang="en-US" sz="1800" dirty="0">
              <a:latin typeface="Calibri" panose="020F0502020204030204" pitchFamily="34" charset="0"/>
              <a:ea typeface="Yu Mincho" panose="020B0400000000000000" pitchFamily="18" charset="-128"/>
              <a:cs typeface="Arial" panose="020B0604020202020204" pitchFamily="34" charset="0"/>
            </a:endParaRPr>
          </a:p>
        </p:txBody>
      </p:sp>
      <p:sp>
        <p:nvSpPr>
          <p:cNvPr id="4" name="Slide Number Placeholder 3"/>
          <p:cNvSpPr>
            <a:spLocks noGrp="1"/>
          </p:cNvSpPr>
          <p:nvPr>
            <p:ph type="sldNum" sz="quarter" idx="10"/>
          </p:nvPr>
        </p:nvSpPr>
        <p:spPr/>
        <p:txBody>
          <a:bodyPr/>
          <a:lstStyle/>
          <a:p>
            <a:fld id="{E2AA3592-D5F1-C049-A75C-8C2FAAE2A508}" type="slidenum">
              <a:rPr lang="en-US" smtClean="0"/>
              <a:t>11</a:t>
            </a:fld>
            <a:endParaRPr lang="en-US"/>
          </a:p>
        </p:txBody>
      </p:sp>
    </p:spTree>
    <p:extLst>
      <p:ext uri="{BB962C8B-B14F-4D97-AF65-F5344CB8AC3E}">
        <p14:creationId xmlns:p14="http://schemas.microsoft.com/office/powerpoint/2010/main" val="25668110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endParaRPr lang="en-US" sz="1800" dirty="0">
              <a:solidFill>
                <a:srgbClr val="000000"/>
              </a:solidFill>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E2AA3592-D5F1-C049-A75C-8C2FAAE2A508}" type="slidenum">
              <a:rPr lang="en-US" smtClean="0"/>
              <a:t>12</a:t>
            </a:fld>
            <a:endParaRPr lang="en-US"/>
          </a:p>
        </p:txBody>
      </p:sp>
    </p:spTree>
    <p:extLst>
      <p:ext uri="{BB962C8B-B14F-4D97-AF65-F5344CB8AC3E}">
        <p14:creationId xmlns:p14="http://schemas.microsoft.com/office/powerpoint/2010/main" val="2604866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marL="0" marR="0" indent="0" algn="ctr" defTabSz="457200" rtl="0" eaLnBrk="1" fontAlgn="auto" latinLnBrk="0" hangingPunct="1">
              <a:lnSpc>
                <a:spcPct val="100000"/>
              </a:lnSpc>
              <a:spcBef>
                <a:spcPts val="0"/>
              </a:spcBef>
              <a:spcAft>
                <a:spcPts val="0"/>
              </a:spcAft>
              <a:buClrTx/>
              <a:buSzTx/>
              <a:buFontTx/>
              <a:buNone/>
              <a:tabLst/>
              <a:defRPr>
                <a:latin typeface="Arial" panose="020B0604020202020204" pitchFamily="34" charset="0"/>
                <a:cs typeface="Arial" panose="020B0604020202020204" pitchFamily="34" charset="0"/>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747535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Large Image with Titl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2192000" cy="6858000"/>
          </a:xfrm>
        </p:spPr>
        <p:txBody>
          <a:bodyPr/>
          <a:lstStyle/>
          <a:p>
            <a:r>
              <a:rPr lang="en-US"/>
              <a:t>Click icon to add picture</a:t>
            </a:r>
          </a:p>
        </p:txBody>
      </p:sp>
      <p:sp>
        <p:nvSpPr>
          <p:cNvPr id="3" name="Title 1"/>
          <p:cNvSpPr>
            <a:spLocks noGrp="1"/>
          </p:cNvSpPr>
          <p:nvPr>
            <p:ph type="title"/>
          </p:nvPr>
        </p:nvSpPr>
        <p:spPr>
          <a:xfrm>
            <a:off x="2191512" y="3474720"/>
            <a:ext cx="7808976" cy="1143000"/>
          </a:xfrm>
        </p:spPr>
        <p:txBody>
          <a:bodyPr/>
          <a:lstStyle>
            <a:lvl1pPr algn="ctr">
              <a:defRPr>
                <a:solidFill>
                  <a:schemeClr val="bg1"/>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3210407064"/>
      </p:ext>
    </p:extLst>
  </p:cSld>
  <p:clrMapOvr>
    <a:masterClrMapping/>
  </p:clrMapOvr>
  <p:extLst>
    <p:ext uri="{DCECCB84-F9BA-43D5-87BE-67443E8EF086}">
      <p15:sldGuideLst xmlns:p15="http://schemas.microsoft.com/office/powerpoint/2012/main">
        <p15:guide id="1" orient="horz" pos="2688">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Large Image with Title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2192000" cy="6858000"/>
          </a:xfrm>
        </p:spPr>
        <p:txBody>
          <a:bodyPr/>
          <a:lstStyle/>
          <a:p>
            <a:r>
              <a:rPr lang="en-US"/>
              <a:t>Click icon to add picture</a:t>
            </a:r>
          </a:p>
        </p:txBody>
      </p:sp>
      <p:sp>
        <p:nvSpPr>
          <p:cNvPr id="4" name="Title 1"/>
          <p:cNvSpPr>
            <a:spLocks noGrp="1"/>
          </p:cNvSpPr>
          <p:nvPr>
            <p:ph type="title"/>
          </p:nvPr>
        </p:nvSpPr>
        <p:spPr>
          <a:xfrm>
            <a:off x="6236208" y="2057400"/>
            <a:ext cx="4992624" cy="1280160"/>
          </a:xfrm>
        </p:spPr>
        <p:txBody>
          <a:bodyPr lIns="0" tIns="0" rIns="0" bIns="0">
            <a:noAutofit/>
          </a:bodyPr>
          <a:lstStyle>
            <a:lvl1pPr algn="r">
              <a:defRPr>
                <a:solidFill>
                  <a:schemeClr val="bg1"/>
                </a:solidFill>
              </a:defRPr>
            </a:lvl1pPr>
          </a:lstStyle>
          <a:p>
            <a:r>
              <a:rPr lang="en-US"/>
              <a:t>Click to edit Master title style</a:t>
            </a:r>
          </a:p>
        </p:txBody>
      </p:sp>
    </p:spTree>
    <p:custDataLst>
      <p:tags r:id="rId1"/>
    </p:custDataLst>
    <p:extLst>
      <p:ext uri="{BB962C8B-B14F-4D97-AF65-F5344CB8AC3E}">
        <p14:creationId xmlns:p14="http://schemas.microsoft.com/office/powerpoint/2010/main" val="13965828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ngle Timeline">
    <p:spTree>
      <p:nvGrpSpPr>
        <p:cNvPr id="1" name=""/>
        <p:cNvGrpSpPr/>
        <p:nvPr/>
      </p:nvGrpSpPr>
      <p:grpSpPr>
        <a:xfrm>
          <a:off x="0" y="0"/>
          <a:ext cx="0" cy="0"/>
          <a:chOff x="0" y="0"/>
          <a:chExt cx="0" cy="0"/>
        </a:xfrm>
      </p:grpSpPr>
      <p:sp>
        <p:nvSpPr>
          <p:cNvPr id="18" name="Text Placeholder 48">
            <a:extLst>
              <a:ext uri="{FF2B5EF4-FFF2-40B4-BE49-F238E27FC236}">
                <a16:creationId xmlns:a16="http://schemas.microsoft.com/office/drawing/2014/main" id="{D127D48E-3E09-48C7-AB33-FBD643EFA52E}"/>
              </a:ext>
            </a:extLst>
          </p:cNvPr>
          <p:cNvSpPr>
            <a:spLocks noGrp="1"/>
          </p:cNvSpPr>
          <p:nvPr>
            <p:ph type="body" sz="quarter" idx="10" hasCustomPrompt="1"/>
          </p:nvPr>
        </p:nvSpPr>
        <p:spPr>
          <a:xfrm>
            <a:off x="1823914" y="4817717"/>
            <a:ext cx="1796396" cy="302186"/>
          </a:xfrm>
        </p:spPr>
        <p:txBody>
          <a:bodyPr>
            <a:noAutofit/>
          </a:bodyPr>
          <a:lstStyle>
            <a:lvl1pPr marL="0" indent="0">
              <a:buNone/>
              <a:defRPr sz="2000" b="1">
                <a:solidFill>
                  <a:schemeClr val="accent4"/>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a:t>
            </a:r>
          </a:p>
        </p:txBody>
      </p:sp>
      <p:sp>
        <p:nvSpPr>
          <p:cNvPr id="19" name="Text Placeholder 50">
            <a:extLst>
              <a:ext uri="{FF2B5EF4-FFF2-40B4-BE49-F238E27FC236}">
                <a16:creationId xmlns:a16="http://schemas.microsoft.com/office/drawing/2014/main" id="{A1B91BF4-B790-4F67-98EB-FE905527BFF8}"/>
              </a:ext>
            </a:extLst>
          </p:cNvPr>
          <p:cNvSpPr>
            <a:spLocks noGrp="1"/>
          </p:cNvSpPr>
          <p:nvPr>
            <p:ph type="body" sz="quarter" idx="11"/>
          </p:nvPr>
        </p:nvSpPr>
        <p:spPr>
          <a:xfrm>
            <a:off x="1823914" y="5210963"/>
            <a:ext cx="1813567" cy="706438"/>
          </a:xfrm>
        </p:spPr>
        <p:txBody>
          <a:bodyPr>
            <a:noAutofit/>
          </a:bodyPr>
          <a:lstStyle>
            <a:lvl1pPr marL="0" indent="0">
              <a:lnSpc>
                <a:spcPct val="100000"/>
              </a:lnSpc>
              <a:buNone/>
              <a:defRPr sz="12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20" name="Text Placeholder 48">
            <a:extLst>
              <a:ext uri="{FF2B5EF4-FFF2-40B4-BE49-F238E27FC236}">
                <a16:creationId xmlns:a16="http://schemas.microsoft.com/office/drawing/2014/main" id="{CCA5F33F-1634-427F-92BF-99A5ED52A4BA}"/>
              </a:ext>
            </a:extLst>
          </p:cNvPr>
          <p:cNvSpPr>
            <a:spLocks noGrp="1"/>
          </p:cNvSpPr>
          <p:nvPr>
            <p:ph type="body" sz="quarter" idx="12" hasCustomPrompt="1"/>
          </p:nvPr>
        </p:nvSpPr>
        <p:spPr>
          <a:xfrm>
            <a:off x="4134076" y="4817717"/>
            <a:ext cx="1796396" cy="302186"/>
          </a:xfrm>
        </p:spPr>
        <p:txBody>
          <a:bodyPr>
            <a:noAutofit/>
          </a:bodyPr>
          <a:lstStyle>
            <a:lvl1pPr marL="0" indent="0">
              <a:buNone/>
              <a:defRPr sz="2000" b="1">
                <a:solidFill>
                  <a:schemeClr val="accent5"/>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a:t>
            </a:r>
          </a:p>
        </p:txBody>
      </p:sp>
      <p:sp>
        <p:nvSpPr>
          <p:cNvPr id="21" name="Text Placeholder 50">
            <a:extLst>
              <a:ext uri="{FF2B5EF4-FFF2-40B4-BE49-F238E27FC236}">
                <a16:creationId xmlns:a16="http://schemas.microsoft.com/office/drawing/2014/main" id="{084F28D2-C99C-44DC-95CF-A18847F3B61F}"/>
              </a:ext>
            </a:extLst>
          </p:cNvPr>
          <p:cNvSpPr>
            <a:spLocks noGrp="1"/>
          </p:cNvSpPr>
          <p:nvPr>
            <p:ph type="body" sz="quarter" idx="13"/>
          </p:nvPr>
        </p:nvSpPr>
        <p:spPr>
          <a:xfrm>
            <a:off x="4134076" y="5210963"/>
            <a:ext cx="1813567" cy="706438"/>
          </a:xfrm>
        </p:spPr>
        <p:txBody>
          <a:bodyPr>
            <a:noAutofit/>
          </a:bodyPr>
          <a:lstStyle>
            <a:lvl1pPr marL="0" indent="0">
              <a:lnSpc>
                <a:spcPct val="100000"/>
              </a:lnSpc>
              <a:buNone/>
              <a:defRPr sz="12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22" name="Text Placeholder 48">
            <a:extLst>
              <a:ext uri="{FF2B5EF4-FFF2-40B4-BE49-F238E27FC236}">
                <a16:creationId xmlns:a16="http://schemas.microsoft.com/office/drawing/2014/main" id="{2402522A-E098-4FB5-B454-D6FC98D90CFE}"/>
              </a:ext>
            </a:extLst>
          </p:cNvPr>
          <p:cNvSpPr>
            <a:spLocks noGrp="1"/>
          </p:cNvSpPr>
          <p:nvPr>
            <p:ph type="body" sz="quarter" idx="14" hasCustomPrompt="1"/>
          </p:nvPr>
        </p:nvSpPr>
        <p:spPr>
          <a:xfrm>
            <a:off x="6444238" y="4817717"/>
            <a:ext cx="1796396" cy="302186"/>
          </a:xfrm>
        </p:spPr>
        <p:txBody>
          <a:bodyPr>
            <a:noAutofit/>
          </a:bodyPr>
          <a:lstStyle>
            <a:lvl1pPr marL="0" indent="0">
              <a:buNone/>
              <a:defRPr sz="2000" b="1">
                <a:solidFill>
                  <a:schemeClr val="accent6"/>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a:t>
            </a:r>
          </a:p>
        </p:txBody>
      </p:sp>
      <p:sp>
        <p:nvSpPr>
          <p:cNvPr id="23" name="Text Placeholder 50">
            <a:extLst>
              <a:ext uri="{FF2B5EF4-FFF2-40B4-BE49-F238E27FC236}">
                <a16:creationId xmlns:a16="http://schemas.microsoft.com/office/drawing/2014/main" id="{18CF51EA-CDE2-4AA1-83CB-9DC6E212C336}"/>
              </a:ext>
            </a:extLst>
          </p:cNvPr>
          <p:cNvSpPr>
            <a:spLocks noGrp="1"/>
          </p:cNvSpPr>
          <p:nvPr>
            <p:ph type="body" sz="quarter" idx="15"/>
          </p:nvPr>
        </p:nvSpPr>
        <p:spPr>
          <a:xfrm>
            <a:off x="6444238" y="5210963"/>
            <a:ext cx="1813567" cy="706438"/>
          </a:xfrm>
        </p:spPr>
        <p:txBody>
          <a:bodyPr>
            <a:noAutofit/>
          </a:bodyPr>
          <a:lstStyle>
            <a:lvl1pPr marL="0" indent="0">
              <a:lnSpc>
                <a:spcPct val="100000"/>
              </a:lnSpc>
              <a:buNone/>
              <a:defRPr sz="12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24" name="Text Placeholder 48">
            <a:extLst>
              <a:ext uri="{FF2B5EF4-FFF2-40B4-BE49-F238E27FC236}">
                <a16:creationId xmlns:a16="http://schemas.microsoft.com/office/drawing/2014/main" id="{FE2BFCE7-D8D1-42B7-97F2-78B1D2CB5F8F}"/>
              </a:ext>
            </a:extLst>
          </p:cNvPr>
          <p:cNvSpPr>
            <a:spLocks noGrp="1"/>
          </p:cNvSpPr>
          <p:nvPr>
            <p:ph type="body" sz="quarter" idx="16" hasCustomPrompt="1"/>
          </p:nvPr>
        </p:nvSpPr>
        <p:spPr>
          <a:xfrm>
            <a:off x="8754400" y="4817717"/>
            <a:ext cx="1796396" cy="302186"/>
          </a:xfrm>
        </p:spPr>
        <p:txBody>
          <a:bodyPr>
            <a:noAutofit/>
          </a:bodyPr>
          <a:lstStyle>
            <a:lvl1pPr marL="0" indent="0">
              <a:buNone/>
              <a:defRPr sz="2000" b="1">
                <a:solidFill>
                  <a:schemeClr val="accent3"/>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a:t>
            </a:r>
          </a:p>
        </p:txBody>
      </p:sp>
      <p:sp>
        <p:nvSpPr>
          <p:cNvPr id="25" name="Text Placeholder 50">
            <a:extLst>
              <a:ext uri="{FF2B5EF4-FFF2-40B4-BE49-F238E27FC236}">
                <a16:creationId xmlns:a16="http://schemas.microsoft.com/office/drawing/2014/main" id="{0C4E8DE7-5691-4470-BC2C-F9F6532248C2}"/>
              </a:ext>
            </a:extLst>
          </p:cNvPr>
          <p:cNvSpPr>
            <a:spLocks noGrp="1"/>
          </p:cNvSpPr>
          <p:nvPr>
            <p:ph type="body" sz="quarter" idx="17"/>
          </p:nvPr>
        </p:nvSpPr>
        <p:spPr>
          <a:xfrm>
            <a:off x="8754400" y="5210963"/>
            <a:ext cx="1813567" cy="706438"/>
          </a:xfrm>
        </p:spPr>
        <p:txBody>
          <a:bodyPr>
            <a:noAutofit/>
          </a:bodyPr>
          <a:lstStyle>
            <a:lvl1pPr marL="0" indent="0">
              <a:lnSpc>
                <a:spcPct val="100000"/>
              </a:lnSpc>
              <a:buNone/>
              <a:defRPr sz="12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4" name="Title 3">
            <a:extLst>
              <a:ext uri="{FF2B5EF4-FFF2-40B4-BE49-F238E27FC236}">
                <a16:creationId xmlns:a16="http://schemas.microsoft.com/office/drawing/2014/main" id="{AFBC6ED5-DBEC-4BA5-9BFE-9A5E0ED8D8C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49895467"/>
      </p:ext>
    </p:extLst>
  </p:cSld>
  <p:clrMapOvr>
    <a:masterClrMapping/>
  </p:clrMapOvr>
  <p:extLst>
    <p:ext uri="{DCECCB84-F9BA-43D5-87BE-67443E8EF086}">
      <p15:sldGuideLst xmlns:p15="http://schemas.microsoft.com/office/powerpoint/2012/main">
        <p15:guide id="1" pos="1920">
          <p15:clr>
            <a:srgbClr val="FBAE40"/>
          </p15:clr>
        </p15:guide>
        <p15:guide id="2" pos="3840">
          <p15:clr>
            <a:srgbClr val="FBAE40"/>
          </p15:clr>
        </p15:guide>
        <p15:guide id="3" pos="5760">
          <p15:clr>
            <a:srgbClr val="FBAE40"/>
          </p15:clr>
        </p15:guide>
        <p15:guide id="4" pos="3984">
          <p15:clr>
            <a:srgbClr val="5ACBF0"/>
          </p15:clr>
        </p15:guide>
        <p15:guide id="5" pos="3696">
          <p15:clr>
            <a:srgbClr val="5ACBF0"/>
          </p15:clr>
        </p15:guide>
        <p15:guide id="6" pos="2064">
          <p15:clr>
            <a:srgbClr val="5ACBF0"/>
          </p15:clr>
        </p15:guide>
        <p15:guide id="7" pos="1776">
          <p15:clr>
            <a:srgbClr val="5ACBF0"/>
          </p15:clr>
        </p15:guide>
        <p15:guide id="8" pos="5616">
          <p15:clr>
            <a:srgbClr val="5ACBF0"/>
          </p15:clr>
        </p15:guide>
        <p15:guide id="9" pos="5904">
          <p15:clr>
            <a:srgbClr val="5ACBF0"/>
          </p15:clr>
        </p15:guide>
        <p15:guide id="10" pos="144">
          <p15:clr>
            <a:srgbClr val="5ACBF0"/>
          </p15:clr>
        </p15:guide>
        <p15:guide id="11" orient="horz" pos="4176">
          <p15:clr>
            <a:srgbClr val="5ACBF0"/>
          </p15:clr>
        </p15:guide>
        <p15:guide id="12" pos="7536">
          <p15:clr>
            <a:srgbClr val="5ACBF0"/>
          </p15:clr>
        </p15:guide>
        <p15:guide id="13" orient="horz" pos="144">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ouble Timeline">
    <p:spTree>
      <p:nvGrpSpPr>
        <p:cNvPr id="1" name=""/>
        <p:cNvGrpSpPr/>
        <p:nvPr/>
      </p:nvGrpSpPr>
      <p:grpSpPr>
        <a:xfrm>
          <a:off x="0" y="0"/>
          <a:ext cx="0" cy="0"/>
          <a:chOff x="0" y="0"/>
          <a:chExt cx="0" cy="0"/>
        </a:xfrm>
      </p:grpSpPr>
      <p:sp>
        <p:nvSpPr>
          <p:cNvPr id="34" name="Text Placeholder 48">
            <a:extLst>
              <a:ext uri="{FF2B5EF4-FFF2-40B4-BE49-F238E27FC236}">
                <a16:creationId xmlns:a16="http://schemas.microsoft.com/office/drawing/2014/main" id="{C6E48CAB-F1C0-4E71-9686-C02A967E923F}"/>
              </a:ext>
            </a:extLst>
          </p:cNvPr>
          <p:cNvSpPr>
            <a:spLocks noGrp="1"/>
          </p:cNvSpPr>
          <p:nvPr>
            <p:ph type="body" sz="quarter" idx="10" hasCustomPrompt="1"/>
          </p:nvPr>
        </p:nvSpPr>
        <p:spPr>
          <a:xfrm>
            <a:off x="456182" y="4014522"/>
            <a:ext cx="1182118" cy="302186"/>
          </a:xfrm>
        </p:spPr>
        <p:txBody>
          <a:bodyPr lIns="0" rIns="0">
            <a:noAutofit/>
          </a:bodyPr>
          <a:lstStyle>
            <a:lvl1pPr marL="0" indent="0">
              <a:buNone/>
              <a:defRPr sz="1600" b="1">
                <a:solidFill>
                  <a:schemeClr val="accent4"/>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EDIT</a:t>
            </a:r>
          </a:p>
        </p:txBody>
      </p:sp>
      <p:sp>
        <p:nvSpPr>
          <p:cNvPr id="35" name="Text Placeholder 50">
            <a:extLst>
              <a:ext uri="{FF2B5EF4-FFF2-40B4-BE49-F238E27FC236}">
                <a16:creationId xmlns:a16="http://schemas.microsoft.com/office/drawing/2014/main" id="{7C226081-D459-4A68-9B23-0C804E6A639C}"/>
              </a:ext>
            </a:extLst>
          </p:cNvPr>
          <p:cNvSpPr>
            <a:spLocks noGrp="1"/>
          </p:cNvSpPr>
          <p:nvPr>
            <p:ph type="body" sz="quarter" idx="11"/>
          </p:nvPr>
        </p:nvSpPr>
        <p:spPr>
          <a:xfrm>
            <a:off x="456182" y="4486178"/>
            <a:ext cx="1182118" cy="1183101"/>
          </a:xfrm>
        </p:spPr>
        <p:txBody>
          <a:bodyPr lIns="0" rIns="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50" name="Text Placeholder 48">
            <a:extLst>
              <a:ext uri="{FF2B5EF4-FFF2-40B4-BE49-F238E27FC236}">
                <a16:creationId xmlns:a16="http://schemas.microsoft.com/office/drawing/2014/main" id="{C32AE455-05F0-44FA-98C4-73D9C60DF896}"/>
              </a:ext>
            </a:extLst>
          </p:cNvPr>
          <p:cNvSpPr>
            <a:spLocks noGrp="1"/>
          </p:cNvSpPr>
          <p:nvPr>
            <p:ph type="body" sz="quarter" idx="32" hasCustomPrompt="1"/>
          </p:nvPr>
        </p:nvSpPr>
        <p:spPr>
          <a:xfrm>
            <a:off x="1839103" y="4014522"/>
            <a:ext cx="1208897" cy="302186"/>
          </a:xfrm>
        </p:spPr>
        <p:txBody>
          <a:bodyPr lIns="0" rIns="0">
            <a:noAutofit/>
          </a:bodyPr>
          <a:lstStyle>
            <a:lvl1pPr marL="0" indent="0">
              <a:buNone/>
              <a:defRPr sz="1600" b="1">
                <a:solidFill>
                  <a:schemeClr val="accent5"/>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EDIT</a:t>
            </a:r>
          </a:p>
        </p:txBody>
      </p:sp>
      <p:sp>
        <p:nvSpPr>
          <p:cNvPr id="51" name="Text Placeholder 50">
            <a:extLst>
              <a:ext uri="{FF2B5EF4-FFF2-40B4-BE49-F238E27FC236}">
                <a16:creationId xmlns:a16="http://schemas.microsoft.com/office/drawing/2014/main" id="{3C3FB663-073E-458E-A31A-B15112A0D377}"/>
              </a:ext>
            </a:extLst>
          </p:cNvPr>
          <p:cNvSpPr>
            <a:spLocks noGrp="1"/>
          </p:cNvSpPr>
          <p:nvPr>
            <p:ph type="body" sz="quarter" idx="33"/>
          </p:nvPr>
        </p:nvSpPr>
        <p:spPr>
          <a:xfrm>
            <a:off x="1839103" y="4486178"/>
            <a:ext cx="1182118" cy="1183101"/>
          </a:xfrm>
        </p:spPr>
        <p:txBody>
          <a:bodyPr lIns="0" rIns="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52" name="Text Placeholder 48">
            <a:extLst>
              <a:ext uri="{FF2B5EF4-FFF2-40B4-BE49-F238E27FC236}">
                <a16:creationId xmlns:a16="http://schemas.microsoft.com/office/drawing/2014/main" id="{91332113-C9A3-4B1F-A973-C30104497DCE}"/>
              </a:ext>
            </a:extLst>
          </p:cNvPr>
          <p:cNvSpPr>
            <a:spLocks noGrp="1"/>
          </p:cNvSpPr>
          <p:nvPr>
            <p:ph type="body" sz="quarter" idx="34" hasCustomPrompt="1"/>
          </p:nvPr>
        </p:nvSpPr>
        <p:spPr>
          <a:xfrm>
            <a:off x="3222024" y="4014522"/>
            <a:ext cx="1181099" cy="302186"/>
          </a:xfrm>
        </p:spPr>
        <p:txBody>
          <a:bodyPr lIns="0" rIns="0">
            <a:noAutofit/>
          </a:bodyPr>
          <a:lstStyle>
            <a:lvl1pPr marL="0" indent="0">
              <a:buNone/>
              <a:defRPr sz="1600" b="1">
                <a:solidFill>
                  <a:schemeClr val="accent6"/>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EDIT</a:t>
            </a:r>
          </a:p>
        </p:txBody>
      </p:sp>
      <p:sp>
        <p:nvSpPr>
          <p:cNvPr id="53" name="Text Placeholder 50">
            <a:extLst>
              <a:ext uri="{FF2B5EF4-FFF2-40B4-BE49-F238E27FC236}">
                <a16:creationId xmlns:a16="http://schemas.microsoft.com/office/drawing/2014/main" id="{CDAC2DE8-0B23-47D4-A121-018184C5D2BD}"/>
              </a:ext>
            </a:extLst>
          </p:cNvPr>
          <p:cNvSpPr>
            <a:spLocks noGrp="1"/>
          </p:cNvSpPr>
          <p:nvPr>
            <p:ph type="body" sz="quarter" idx="35"/>
          </p:nvPr>
        </p:nvSpPr>
        <p:spPr>
          <a:xfrm>
            <a:off x="3222024" y="4486178"/>
            <a:ext cx="1182118" cy="1183101"/>
          </a:xfrm>
        </p:spPr>
        <p:txBody>
          <a:bodyPr lIns="0" rIns="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54" name="Text Placeholder 48">
            <a:extLst>
              <a:ext uri="{FF2B5EF4-FFF2-40B4-BE49-F238E27FC236}">
                <a16:creationId xmlns:a16="http://schemas.microsoft.com/office/drawing/2014/main" id="{AE8613EE-32F0-4251-809B-6B9907E226CF}"/>
              </a:ext>
            </a:extLst>
          </p:cNvPr>
          <p:cNvSpPr>
            <a:spLocks noGrp="1"/>
          </p:cNvSpPr>
          <p:nvPr>
            <p:ph type="body" sz="quarter" idx="36" hasCustomPrompt="1"/>
          </p:nvPr>
        </p:nvSpPr>
        <p:spPr>
          <a:xfrm>
            <a:off x="4604944" y="4014522"/>
            <a:ext cx="1181099" cy="302186"/>
          </a:xfrm>
        </p:spPr>
        <p:txBody>
          <a:bodyPr lIns="0" rIns="0">
            <a:noAutofit/>
          </a:bodyPr>
          <a:lstStyle>
            <a:lvl1pPr marL="0" indent="0">
              <a:buNone/>
              <a:defRPr sz="1600" b="1">
                <a:solidFill>
                  <a:schemeClr val="accent3"/>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EDIT</a:t>
            </a:r>
          </a:p>
        </p:txBody>
      </p:sp>
      <p:sp>
        <p:nvSpPr>
          <p:cNvPr id="55" name="Text Placeholder 50">
            <a:extLst>
              <a:ext uri="{FF2B5EF4-FFF2-40B4-BE49-F238E27FC236}">
                <a16:creationId xmlns:a16="http://schemas.microsoft.com/office/drawing/2014/main" id="{6E9683DA-61F6-48A0-9453-C03FB9794010}"/>
              </a:ext>
            </a:extLst>
          </p:cNvPr>
          <p:cNvSpPr>
            <a:spLocks noGrp="1"/>
          </p:cNvSpPr>
          <p:nvPr>
            <p:ph type="body" sz="quarter" idx="37"/>
          </p:nvPr>
        </p:nvSpPr>
        <p:spPr>
          <a:xfrm>
            <a:off x="4604944" y="4486178"/>
            <a:ext cx="1182118" cy="1183101"/>
          </a:xfrm>
        </p:spPr>
        <p:txBody>
          <a:bodyPr lIns="0" rIns="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56" name="Text Placeholder 48">
            <a:extLst>
              <a:ext uri="{FF2B5EF4-FFF2-40B4-BE49-F238E27FC236}">
                <a16:creationId xmlns:a16="http://schemas.microsoft.com/office/drawing/2014/main" id="{53C09CD9-E6F6-4AA3-968A-491D1568E739}"/>
              </a:ext>
            </a:extLst>
          </p:cNvPr>
          <p:cNvSpPr>
            <a:spLocks noGrp="1"/>
          </p:cNvSpPr>
          <p:nvPr>
            <p:ph type="body" sz="quarter" idx="38" hasCustomPrompt="1"/>
          </p:nvPr>
        </p:nvSpPr>
        <p:spPr>
          <a:xfrm>
            <a:off x="6555230" y="4014522"/>
            <a:ext cx="1181099" cy="302186"/>
          </a:xfrm>
        </p:spPr>
        <p:txBody>
          <a:bodyPr lIns="0" rIns="0">
            <a:noAutofit/>
          </a:bodyPr>
          <a:lstStyle>
            <a:lvl1pPr marL="0" indent="0">
              <a:buNone/>
              <a:defRPr sz="1600" b="1">
                <a:solidFill>
                  <a:schemeClr val="accent4"/>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EDIT</a:t>
            </a:r>
          </a:p>
        </p:txBody>
      </p:sp>
      <p:sp>
        <p:nvSpPr>
          <p:cNvPr id="57" name="Text Placeholder 50">
            <a:extLst>
              <a:ext uri="{FF2B5EF4-FFF2-40B4-BE49-F238E27FC236}">
                <a16:creationId xmlns:a16="http://schemas.microsoft.com/office/drawing/2014/main" id="{4457D5F2-D7AE-44A9-847A-D20086BCCC22}"/>
              </a:ext>
            </a:extLst>
          </p:cNvPr>
          <p:cNvSpPr>
            <a:spLocks noGrp="1"/>
          </p:cNvSpPr>
          <p:nvPr>
            <p:ph type="body" sz="quarter" idx="39"/>
          </p:nvPr>
        </p:nvSpPr>
        <p:spPr>
          <a:xfrm>
            <a:off x="6555230" y="4486178"/>
            <a:ext cx="1182118" cy="1183101"/>
          </a:xfrm>
        </p:spPr>
        <p:txBody>
          <a:bodyPr lIns="0" rIns="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58" name="Text Placeholder 48">
            <a:extLst>
              <a:ext uri="{FF2B5EF4-FFF2-40B4-BE49-F238E27FC236}">
                <a16:creationId xmlns:a16="http://schemas.microsoft.com/office/drawing/2014/main" id="{4FBE8211-41BE-41C2-B826-94FD55BC0AA4}"/>
              </a:ext>
            </a:extLst>
          </p:cNvPr>
          <p:cNvSpPr>
            <a:spLocks noGrp="1"/>
          </p:cNvSpPr>
          <p:nvPr>
            <p:ph type="body" sz="quarter" idx="40" hasCustomPrompt="1"/>
          </p:nvPr>
        </p:nvSpPr>
        <p:spPr>
          <a:xfrm>
            <a:off x="7938151" y="4014522"/>
            <a:ext cx="1181098" cy="302186"/>
          </a:xfrm>
        </p:spPr>
        <p:txBody>
          <a:bodyPr lIns="0" rIns="0">
            <a:noAutofit/>
          </a:bodyPr>
          <a:lstStyle>
            <a:lvl1pPr marL="0" indent="0">
              <a:buNone/>
              <a:defRPr sz="1600" b="1">
                <a:solidFill>
                  <a:schemeClr val="accent5"/>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EDIT</a:t>
            </a:r>
          </a:p>
        </p:txBody>
      </p:sp>
      <p:sp>
        <p:nvSpPr>
          <p:cNvPr id="59" name="Text Placeholder 50">
            <a:extLst>
              <a:ext uri="{FF2B5EF4-FFF2-40B4-BE49-F238E27FC236}">
                <a16:creationId xmlns:a16="http://schemas.microsoft.com/office/drawing/2014/main" id="{18C75666-F3E0-4AD7-8C05-FEFFEAE1D10C}"/>
              </a:ext>
            </a:extLst>
          </p:cNvPr>
          <p:cNvSpPr>
            <a:spLocks noGrp="1"/>
          </p:cNvSpPr>
          <p:nvPr>
            <p:ph type="body" sz="quarter" idx="41"/>
          </p:nvPr>
        </p:nvSpPr>
        <p:spPr>
          <a:xfrm>
            <a:off x="7938151" y="4486178"/>
            <a:ext cx="1182118" cy="1183101"/>
          </a:xfrm>
        </p:spPr>
        <p:txBody>
          <a:bodyPr lIns="0" rIns="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60" name="Text Placeholder 48">
            <a:extLst>
              <a:ext uri="{FF2B5EF4-FFF2-40B4-BE49-F238E27FC236}">
                <a16:creationId xmlns:a16="http://schemas.microsoft.com/office/drawing/2014/main" id="{66478F13-D9B8-4439-9B08-804CD6848EB9}"/>
              </a:ext>
            </a:extLst>
          </p:cNvPr>
          <p:cNvSpPr>
            <a:spLocks noGrp="1"/>
          </p:cNvSpPr>
          <p:nvPr>
            <p:ph type="body" sz="quarter" idx="42" hasCustomPrompt="1"/>
          </p:nvPr>
        </p:nvSpPr>
        <p:spPr>
          <a:xfrm>
            <a:off x="9321072" y="4014522"/>
            <a:ext cx="1181098" cy="302186"/>
          </a:xfrm>
        </p:spPr>
        <p:txBody>
          <a:bodyPr lIns="0" rIns="0">
            <a:noAutofit/>
          </a:bodyPr>
          <a:lstStyle>
            <a:lvl1pPr marL="0" indent="0">
              <a:buNone/>
              <a:defRPr sz="1600" b="1">
                <a:solidFill>
                  <a:schemeClr val="accent6"/>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EDIT</a:t>
            </a:r>
          </a:p>
        </p:txBody>
      </p:sp>
      <p:sp>
        <p:nvSpPr>
          <p:cNvPr id="61" name="Text Placeholder 50">
            <a:extLst>
              <a:ext uri="{FF2B5EF4-FFF2-40B4-BE49-F238E27FC236}">
                <a16:creationId xmlns:a16="http://schemas.microsoft.com/office/drawing/2014/main" id="{08844405-957A-4970-A2B6-D161FED665FF}"/>
              </a:ext>
            </a:extLst>
          </p:cNvPr>
          <p:cNvSpPr>
            <a:spLocks noGrp="1"/>
          </p:cNvSpPr>
          <p:nvPr>
            <p:ph type="body" sz="quarter" idx="43"/>
          </p:nvPr>
        </p:nvSpPr>
        <p:spPr>
          <a:xfrm>
            <a:off x="9321072" y="4486178"/>
            <a:ext cx="1182118" cy="1183101"/>
          </a:xfrm>
        </p:spPr>
        <p:txBody>
          <a:bodyPr lIns="0" rIns="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62" name="Text Placeholder 48">
            <a:extLst>
              <a:ext uri="{FF2B5EF4-FFF2-40B4-BE49-F238E27FC236}">
                <a16:creationId xmlns:a16="http://schemas.microsoft.com/office/drawing/2014/main" id="{6F067D31-AE61-48F0-A497-1908DC77F086}"/>
              </a:ext>
            </a:extLst>
          </p:cNvPr>
          <p:cNvSpPr>
            <a:spLocks noGrp="1"/>
          </p:cNvSpPr>
          <p:nvPr>
            <p:ph type="body" sz="quarter" idx="44" hasCustomPrompt="1"/>
          </p:nvPr>
        </p:nvSpPr>
        <p:spPr>
          <a:xfrm>
            <a:off x="10703992" y="4014522"/>
            <a:ext cx="1181098" cy="302186"/>
          </a:xfrm>
        </p:spPr>
        <p:txBody>
          <a:bodyPr lIns="0" rIns="0">
            <a:noAutofit/>
          </a:bodyPr>
          <a:lstStyle>
            <a:lvl1pPr marL="0" indent="0">
              <a:buNone/>
              <a:defRPr sz="1600" b="1">
                <a:solidFill>
                  <a:schemeClr val="accent3"/>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EDIT</a:t>
            </a:r>
          </a:p>
        </p:txBody>
      </p:sp>
      <p:sp>
        <p:nvSpPr>
          <p:cNvPr id="63" name="Text Placeholder 50">
            <a:extLst>
              <a:ext uri="{FF2B5EF4-FFF2-40B4-BE49-F238E27FC236}">
                <a16:creationId xmlns:a16="http://schemas.microsoft.com/office/drawing/2014/main" id="{5B4A526A-A40E-4B7D-94EC-5FDCAD2EAD89}"/>
              </a:ext>
            </a:extLst>
          </p:cNvPr>
          <p:cNvSpPr>
            <a:spLocks noGrp="1"/>
          </p:cNvSpPr>
          <p:nvPr>
            <p:ph type="body" sz="quarter" idx="45"/>
          </p:nvPr>
        </p:nvSpPr>
        <p:spPr>
          <a:xfrm>
            <a:off x="10703992" y="4486178"/>
            <a:ext cx="1182118" cy="1183101"/>
          </a:xfrm>
        </p:spPr>
        <p:txBody>
          <a:bodyPr lIns="0" rIns="0">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2" name="Title 1">
            <a:extLst>
              <a:ext uri="{FF2B5EF4-FFF2-40B4-BE49-F238E27FC236}">
                <a16:creationId xmlns:a16="http://schemas.microsoft.com/office/drawing/2014/main" id="{31A67390-01C5-4A4E-AF7F-79E8DB2B2D3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84981980"/>
      </p:ext>
    </p:extLst>
  </p:cSld>
  <p:clrMapOvr>
    <a:masterClrMapping/>
  </p:clrMapOvr>
  <p:extLst>
    <p:ext uri="{DCECCB84-F9BA-43D5-87BE-67443E8EF086}">
      <p15:sldGuideLst xmlns:p15="http://schemas.microsoft.com/office/powerpoint/2012/main">
        <p15:guide id="1" pos="1920">
          <p15:clr>
            <a:srgbClr val="FBAE40"/>
          </p15:clr>
        </p15:guide>
        <p15:guide id="2" pos="3840">
          <p15:clr>
            <a:srgbClr val="FBAE40"/>
          </p15:clr>
        </p15:guide>
        <p15:guide id="3" pos="5760">
          <p15:clr>
            <a:srgbClr val="FBAE40"/>
          </p15:clr>
        </p15:guide>
        <p15:guide id="4" pos="3984">
          <p15:clr>
            <a:srgbClr val="5ACBF0"/>
          </p15:clr>
        </p15:guide>
        <p15:guide id="5" pos="3696">
          <p15:clr>
            <a:srgbClr val="5ACBF0"/>
          </p15:clr>
        </p15:guide>
        <p15:guide id="6" pos="2064">
          <p15:clr>
            <a:srgbClr val="5ACBF0"/>
          </p15:clr>
        </p15:guide>
        <p15:guide id="7" pos="1776">
          <p15:clr>
            <a:srgbClr val="5ACBF0"/>
          </p15:clr>
        </p15:guide>
        <p15:guide id="8" pos="5616">
          <p15:clr>
            <a:srgbClr val="5ACBF0"/>
          </p15:clr>
        </p15:guide>
        <p15:guide id="9" pos="5904">
          <p15:clr>
            <a:srgbClr val="5ACBF0"/>
          </p15:clr>
        </p15:guide>
        <p15:guide id="10" pos="144">
          <p15:clr>
            <a:srgbClr val="5ACBF0"/>
          </p15:clr>
        </p15:guide>
        <p15:guide id="11" orient="horz" pos="4176">
          <p15:clr>
            <a:srgbClr val="5ACBF0"/>
          </p15:clr>
        </p15:guide>
        <p15:guide id="12" pos="7536">
          <p15:clr>
            <a:srgbClr val="5ACBF0"/>
          </p15:clr>
        </p15:guide>
        <p15:guide id="13" orient="horz" pos="144">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iple Timeline">
    <p:spTree>
      <p:nvGrpSpPr>
        <p:cNvPr id="1" name=""/>
        <p:cNvGrpSpPr/>
        <p:nvPr/>
      </p:nvGrpSpPr>
      <p:grpSpPr>
        <a:xfrm>
          <a:off x="0" y="0"/>
          <a:ext cx="0" cy="0"/>
          <a:chOff x="0" y="0"/>
          <a:chExt cx="0" cy="0"/>
        </a:xfrm>
      </p:grpSpPr>
      <p:sp>
        <p:nvSpPr>
          <p:cNvPr id="49" name="Text Placeholder 48">
            <a:extLst>
              <a:ext uri="{FF2B5EF4-FFF2-40B4-BE49-F238E27FC236}">
                <a16:creationId xmlns:a16="http://schemas.microsoft.com/office/drawing/2014/main" id="{14742123-85C4-4775-80AC-721BD7C16285}"/>
              </a:ext>
            </a:extLst>
          </p:cNvPr>
          <p:cNvSpPr>
            <a:spLocks noGrp="1"/>
          </p:cNvSpPr>
          <p:nvPr>
            <p:ph type="body" sz="quarter" idx="10" hasCustomPrompt="1"/>
          </p:nvPr>
        </p:nvSpPr>
        <p:spPr>
          <a:xfrm>
            <a:off x="1580060" y="1776098"/>
            <a:ext cx="2159000" cy="302186"/>
          </a:xfrm>
        </p:spPr>
        <p:txBody>
          <a:bodyPr>
            <a:noAutofit/>
          </a:bodyPr>
          <a:lstStyle>
            <a:lvl1pPr marL="0" indent="0">
              <a:buNone/>
              <a:defRPr sz="1800" b="1">
                <a:solidFill>
                  <a:schemeClr val="accent4"/>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a:t>
            </a:r>
          </a:p>
        </p:txBody>
      </p:sp>
      <p:sp>
        <p:nvSpPr>
          <p:cNvPr id="51" name="Text Placeholder 50">
            <a:extLst>
              <a:ext uri="{FF2B5EF4-FFF2-40B4-BE49-F238E27FC236}">
                <a16:creationId xmlns:a16="http://schemas.microsoft.com/office/drawing/2014/main" id="{E1001174-581F-41A6-864B-D3BE932C2E47}"/>
              </a:ext>
            </a:extLst>
          </p:cNvPr>
          <p:cNvSpPr>
            <a:spLocks noGrp="1"/>
          </p:cNvSpPr>
          <p:nvPr>
            <p:ph type="body" sz="quarter" idx="11"/>
          </p:nvPr>
        </p:nvSpPr>
        <p:spPr>
          <a:xfrm>
            <a:off x="1580060" y="2111375"/>
            <a:ext cx="2179637" cy="706438"/>
          </a:xfrm>
        </p:spPr>
        <p:txBody>
          <a:bodyPr>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52" name="Text Placeholder 48">
            <a:extLst>
              <a:ext uri="{FF2B5EF4-FFF2-40B4-BE49-F238E27FC236}">
                <a16:creationId xmlns:a16="http://schemas.microsoft.com/office/drawing/2014/main" id="{2B649793-2AFC-43EE-8172-0EAB326F1130}"/>
              </a:ext>
            </a:extLst>
          </p:cNvPr>
          <p:cNvSpPr>
            <a:spLocks noGrp="1"/>
          </p:cNvSpPr>
          <p:nvPr>
            <p:ph type="body" sz="quarter" idx="12" hasCustomPrompt="1"/>
          </p:nvPr>
        </p:nvSpPr>
        <p:spPr>
          <a:xfrm>
            <a:off x="5674540" y="1776098"/>
            <a:ext cx="2159000" cy="302186"/>
          </a:xfrm>
        </p:spPr>
        <p:txBody>
          <a:bodyPr>
            <a:noAutofit/>
          </a:bodyPr>
          <a:lstStyle>
            <a:lvl1pPr marL="0" indent="0">
              <a:buNone/>
              <a:defRPr sz="1800" b="1">
                <a:solidFill>
                  <a:schemeClr val="accent4"/>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a:t>
            </a:r>
          </a:p>
        </p:txBody>
      </p:sp>
      <p:sp>
        <p:nvSpPr>
          <p:cNvPr id="53" name="Text Placeholder 50">
            <a:extLst>
              <a:ext uri="{FF2B5EF4-FFF2-40B4-BE49-F238E27FC236}">
                <a16:creationId xmlns:a16="http://schemas.microsoft.com/office/drawing/2014/main" id="{5B27745F-27CA-45D0-BE8E-A9C3B168F465}"/>
              </a:ext>
            </a:extLst>
          </p:cNvPr>
          <p:cNvSpPr>
            <a:spLocks noGrp="1"/>
          </p:cNvSpPr>
          <p:nvPr>
            <p:ph type="body" sz="quarter" idx="13"/>
          </p:nvPr>
        </p:nvSpPr>
        <p:spPr>
          <a:xfrm>
            <a:off x="5674540" y="2111375"/>
            <a:ext cx="2179637" cy="706438"/>
          </a:xfrm>
        </p:spPr>
        <p:txBody>
          <a:bodyPr>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54" name="Text Placeholder 48">
            <a:extLst>
              <a:ext uri="{FF2B5EF4-FFF2-40B4-BE49-F238E27FC236}">
                <a16:creationId xmlns:a16="http://schemas.microsoft.com/office/drawing/2014/main" id="{58782C77-F426-4586-AF09-D07E1E8737F4}"/>
              </a:ext>
            </a:extLst>
          </p:cNvPr>
          <p:cNvSpPr>
            <a:spLocks noGrp="1"/>
          </p:cNvSpPr>
          <p:nvPr>
            <p:ph type="body" sz="quarter" idx="14" hasCustomPrompt="1"/>
          </p:nvPr>
        </p:nvSpPr>
        <p:spPr>
          <a:xfrm>
            <a:off x="9697900" y="1776098"/>
            <a:ext cx="2159000" cy="302186"/>
          </a:xfrm>
        </p:spPr>
        <p:txBody>
          <a:bodyPr>
            <a:noAutofit/>
          </a:bodyPr>
          <a:lstStyle>
            <a:lvl1pPr marL="0" indent="0">
              <a:buNone/>
              <a:defRPr sz="1800" b="1">
                <a:solidFill>
                  <a:schemeClr val="accent4"/>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a:t>
            </a:r>
          </a:p>
        </p:txBody>
      </p:sp>
      <p:sp>
        <p:nvSpPr>
          <p:cNvPr id="55" name="Text Placeholder 50">
            <a:extLst>
              <a:ext uri="{FF2B5EF4-FFF2-40B4-BE49-F238E27FC236}">
                <a16:creationId xmlns:a16="http://schemas.microsoft.com/office/drawing/2014/main" id="{E04DA729-6A59-4BC5-8955-DF4D12F1259F}"/>
              </a:ext>
            </a:extLst>
          </p:cNvPr>
          <p:cNvSpPr>
            <a:spLocks noGrp="1"/>
          </p:cNvSpPr>
          <p:nvPr>
            <p:ph type="body" sz="quarter" idx="15"/>
          </p:nvPr>
        </p:nvSpPr>
        <p:spPr>
          <a:xfrm>
            <a:off x="9697900" y="2111375"/>
            <a:ext cx="2179637" cy="706438"/>
          </a:xfrm>
        </p:spPr>
        <p:txBody>
          <a:bodyPr>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56" name="Text Placeholder 48">
            <a:extLst>
              <a:ext uri="{FF2B5EF4-FFF2-40B4-BE49-F238E27FC236}">
                <a16:creationId xmlns:a16="http://schemas.microsoft.com/office/drawing/2014/main" id="{F6AF03D4-E441-4447-876C-A1B030223E2D}"/>
              </a:ext>
            </a:extLst>
          </p:cNvPr>
          <p:cNvSpPr>
            <a:spLocks noGrp="1"/>
          </p:cNvSpPr>
          <p:nvPr>
            <p:ph type="body" sz="quarter" idx="16" hasCustomPrompt="1"/>
          </p:nvPr>
        </p:nvSpPr>
        <p:spPr>
          <a:xfrm>
            <a:off x="1580060" y="2914739"/>
            <a:ext cx="2159000" cy="302186"/>
          </a:xfrm>
        </p:spPr>
        <p:txBody>
          <a:bodyPr>
            <a:noAutofit/>
          </a:bodyPr>
          <a:lstStyle>
            <a:lvl1pPr marL="0" indent="0">
              <a:buNone/>
              <a:defRPr sz="1800" b="1">
                <a:solidFill>
                  <a:schemeClr val="accent5"/>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a:t>
            </a:r>
          </a:p>
        </p:txBody>
      </p:sp>
      <p:sp>
        <p:nvSpPr>
          <p:cNvPr id="57" name="Text Placeholder 50">
            <a:extLst>
              <a:ext uri="{FF2B5EF4-FFF2-40B4-BE49-F238E27FC236}">
                <a16:creationId xmlns:a16="http://schemas.microsoft.com/office/drawing/2014/main" id="{679D428E-9700-4E19-8364-70006C3E765E}"/>
              </a:ext>
            </a:extLst>
          </p:cNvPr>
          <p:cNvSpPr>
            <a:spLocks noGrp="1"/>
          </p:cNvSpPr>
          <p:nvPr>
            <p:ph type="body" sz="quarter" idx="17"/>
          </p:nvPr>
        </p:nvSpPr>
        <p:spPr>
          <a:xfrm>
            <a:off x="1580060" y="3254810"/>
            <a:ext cx="2179637" cy="706438"/>
          </a:xfrm>
        </p:spPr>
        <p:txBody>
          <a:bodyPr>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58" name="Text Placeholder 48">
            <a:extLst>
              <a:ext uri="{FF2B5EF4-FFF2-40B4-BE49-F238E27FC236}">
                <a16:creationId xmlns:a16="http://schemas.microsoft.com/office/drawing/2014/main" id="{5B64A0D9-EA5C-4EC1-981A-0FD223A62FB0}"/>
              </a:ext>
            </a:extLst>
          </p:cNvPr>
          <p:cNvSpPr>
            <a:spLocks noGrp="1"/>
          </p:cNvSpPr>
          <p:nvPr>
            <p:ph type="body" sz="quarter" idx="18" hasCustomPrompt="1"/>
          </p:nvPr>
        </p:nvSpPr>
        <p:spPr>
          <a:xfrm>
            <a:off x="5674540" y="2914739"/>
            <a:ext cx="2159000" cy="302186"/>
          </a:xfrm>
        </p:spPr>
        <p:txBody>
          <a:bodyPr>
            <a:noAutofit/>
          </a:bodyPr>
          <a:lstStyle>
            <a:lvl1pPr marL="0" indent="0">
              <a:buNone/>
              <a:defRPr sz="1800" b="1">
                <a:solidFill>
                  <a:schemeClr val="accent5"/>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a:t>
            </a:r>
          </a:p>
        </p:txBody>
      </p:sp>
      <p:sp>
        <p:nvSpPr>
          <p:cNvPr id="59" name="Text Placeholder 50">
            <a:extLst>
              <a:ext uri="{FF2B5EF4-FFF2-40B4-BE49-F238E27FC236}">
                <a16:creationId xmlns:a16="http://schemas.microsoft.com/office/drawing/2014/main" id="{7F9CD6F4-7AEE-42A4-B26D-96BE3E900368}"/>
              </a:ext>
            </a:extLst>
          </p:cNvPr>
          <p:cNvSpPr>
            <a:spLocks noGrp="1"/>
          </p:cNvSpPr>
          <p:nvPr>
            <p:ph type="body" sz="quarter" idx="19"/>
          </p:nvPr>
        </p:nvSpPr>
        <p:spPr>
          <a:xfrm>
            <a:off x="5674540" y="3254810"/>
            <a:ext cx="2179637" cy="706438"/>
          </a:xfrm>
        </p:spPr>
        <p:txBody>
          <a:bodyPr>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60" name="Text Placeholder 48">
            <a:extLst>
              <a:ext uri="{FF2B5EF4-FFF2-40B4-BE49-F238E27FC236}">
                <a16:creationId xmlns:a16="http://schemas.microsoft.com/office/drawing/2014/main" id="{82EA5B58-66CC-4197-BAC3-D0A39558DB0F}"/>
              </a:ext>
            </a:extLst>
          </p:cNvPr>
          <p:cNvSpPr>
            <a:spLocks noGrp="1"/>
          </p:cNvSpPr>
          <p:nvPr>
            <p:ph type="body" sz="quarter" idx="20" hasCustomPrompt="1"/>
          </p:nvPr>
        </p:nvSpPr>
        <p:spPr>
          <a:xfrm>
            <a:off x="9697900" y="2914739"/>
            <a:ext cx="2159000" cy="302186"/>
          </a:xfrm>
        </p:spPr>
        <p:txBody>
          <a:bodyPr>
            <a:noAutofit/>
          </a:bodyPr>
          <a:lstStyle>
            <a:lvl1pPr marL="0" indent="0">
              <a:buNone/>
              <a:defRPr sz="1800" b="1">
                <a:solidFill>
                  <a:schemeClr val="accent5"/>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a:t>
            </a:r>
          </a:p>
        </p:txBody>
      </p:sp>
      <p:sp>
        <p:nvSpPr>
          <p:cNvPr id="61" name="Text Placeholder 50">
            <a:extLst>
              <a:ext uri="{FF2B5EF4-FFF2-40B4-BE49-F238E27FC236}">
                <a16:creationId xmlns:a16="http://schemas.microsoft.com/office/drawing/2014/main" id="{B76C47B4-A585-4CAC-933A-2E6D1938D171}"/>
              </a:ext>
            </a:extLst>
          </p:cNvPr>
          <p:cNvSpPr>
            <a:spLocks noGrp="1"/>
          </p:cNvSpPr>
          <p:nvPr>
            <p:ph type="body" sz="quarter" idx="21"/>
          </p:nvPr>
        </p:nvSpPr>
        <p:spPr>
          <a:xfrm>
            <a:off x="9697900" y="3254810"/>
            <a:ext cx="2179637" cy="706438"/>
          </a:xfrm>
        </p:spPr>
        <p:txBody>
          <a:bodyPr>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62" name="Text Placeholder 48">
            <a:extLst>
              <a:ext uri="{FF2B5EF4-FFF2-40B4-BE49-F238E27FC236}">
                <a16:creationId xmlns:a16="http://schemas.microsoft.com/office/drawing/2014/main" id="{563D0C18-5125-4D0F-B46D-76AE182B3FA2}"/>
              </a:ext>
            </a:extLst>
          </p:cNvPr>
          <p:cNvSpPr>
            <a:spLocks noGrp="1"/>
          </p:cNvSpPr>
          <p:nvPr>
            <p:ph type="body" sz="quarter" idx="22" hasCustomPrompt="1"/>
          </p:nvPr>
        </p:nvSpPr>
        <p:spPr>
          <a:xfrm>
            <a:off x="1580060" y="4057987"/>
            <a:ext cx="2159000" cy="302186"/>
          </a:xfrm>
        </p:spPr>
        <p:txBody>
          <a:bodyPr>
            <a:noAutofit/>
          </a:bodyPr>
          <a:lstStyle>
            <a:lvl1pPr marL="0" indent="0">
              <a:buNone/>
              <a:defRPr sz="1800" b="1">
                <a:solidFill>
                  <a:schemeClr val="accent6"/>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a:t>
            </a:r>
          </a:p>
        </p:txBody>
      </p:sp>
      <p:sp>
        <p:nvSpPr>
          <p:cNvPr id="63" name="Text Placeholder 50">
            <a:extLst>
              <a:ext uri="{FF2B5EF4-FFF2-40B4-BE49-F238E27FC236}">
                <a16:creationId xmlns:a16="http://schemas.microsoft.com/office/drawing/2014/main" id="{10634501-CE83-42B9-8572-5C6B73710869}"/>
              </a:ext>
            </a:extLst>
          </p:cNvPr>
          <p:cNvSpPr>
            <a:spLocks noGrp="1"/>
          </p:cNvSpPr>
          <p:nvPr>
            <p:ph type="body" sz="quarter" idx="23"/>
          </p:nvPr>
        </p:nvSpPr>
        <p:spPr>
          <a:xfrm>
            <a:off x="1580060" y="4392591"/>
            <a:ext cx="2179637" cy="706438"/>
          </a:xfrm>
        </p:spPr>
        <p:txBody>
          <a:bodyPr>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64" name="Text Placeholder 48">
            <a:extLst>
              <a:ext uri="{FF2B5EF4-FFF2-40B4-BE49-F238E27FC236}">
                <a16:creationId xmlns:a16="http://schemas.microsoft.com/office/drawing/2014/main" id="{54844B85-1B28-4340-AA8C-10A0C2A36C9E}"/>
              </a:ext>
            </a:extLst>
          </p:cNvPr>
          <p:cNvSpPr>
            <a:spLocks noGrp="1"/>
          </p:cNvSpPr>
          <p:nvPr>
            <p:ph type="body" sz="quarter" idx="24" hasCustomPrompt="1"/>
          </p:nvPr>
        </p:nvSpPr>
        <p:spPr>
          <a:xfrm>
            <a:off x="5674540" y="4057987"/>
            <a:ext cx="2159000" cy="302186"/>
          </a:xfrm>
        </p:spPr>
        <p:txBody>
          <a:bodyPr>
            <a:noAutofit/>
          </a:bodyPr>
          <a:lstStyle>
            <a:lvl1pPr marL="0" indent="0">
              <a:buNone/>
              <a:defRPr sz="1800" b="1">
                <a:solidFill>
                  <a:schemeClr val="accent6"/>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a:t>
            </a:r>
          </a:p>
        </p:txBody>
      </p:sp>
      <p:sp>
        <p:nvSpPr>
          <p:cNvPr id="65" name="Text Placeholder 50">
            <a:extLst>
              <a:ext uri="{FF2B5EF4-FFF2-40B4-BE49-F238E27FC236}">
                <a16:creationId xmlns:a16="http://schemas.microsoft.com/office/drawing/2014/main" id="{31BB84F0-3823-46DB-BCEF-5EF3F8E680CF}"/>
              </a:ext>
            </a:extLst>
          </p:cNvPr>
          <p:cNvSpPr>
            <a:spLocks noGrp="1"/>
          </p:cNvSpPr>
          <p:nvPr>
            <p:ph type="body" sz="quarter" idx="25"/>
          </p:nvPr>
        </p:nvSpPr>
        <p:spPr>
          <a:xfrm>
            <a:off x="5674540" y="4392591"/>
            <a:ext cx="2179637" cy="706438"/>
          </a:xfrm>
        </p:spPr>
        <p:txBody>
          <a:bodyPr>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66" name="Text Placeholder 48">
            <a:extLst>
              <a:ext uri="{FF2B5EF4-FFF2-40B4-BE49-F238E27FC236}">
                <a16:creationId xmlns:a16="http://schemas.microsoft.com/office/drawing/2014/main" id="{D4D4EE7B-E029-47B3-BC18-D53E810711CE}"/>
              </a:ext>
            </a:extLst>
          </p:cNvPr>
          <p:cNvSpPr>
            <a:spLocks noGrp="1"/>
          </p:cNvSpPr>
          <p:nvPr>
            <p:ph type="body" sz="quarter" idx="26" hasCustomPrompt="1"/>
          </p:nvPr>
        </p:nvSpPr>
        <p:spPr>
          <a:xfrm>
            <a:off x="9697900" y="4057987"/>
            <a:ext cx="2159000" cy="302186"/>
          </a:xfrm>
        </p:spPr>
        <p:txBody>
          <a:bodyPr>
            <a:noAutofit/>
          </a:bodyPr>
          <a:lstStyle>
            <a:lvl1pPr marL="0" indent="0">
              <a:buNone/>
              <a:defRPr sz="1800" b="1">
                <a:solidFill>
                  <a:schemeClr val="accent6"/>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a:t>
            </a:r>
          </a:p>
        </p:txBody>
      </p:sp>
      <p:sp>
        <p:nvSpPr>
          <p:cNvPr id="67" name="Text Placeholder 50">
            <a:extLst>
              <a:ext uri="{FF2B5EF4-FFF2-40B4-BE49-F238E27FC236}">
                <a16:creationId xmlns:a16="http://schemas.microsoft.com/office/drawing/2014/main" id="{C088BE45-14DC-4551-A5FC-93D0BA991882}"/>
              </a:ext>
            </a:extLst>
          </p:cNvPr>
          <p:cNvSpPr>
            <a:spLocks noGrp="1"/>
          </p:cNvSpPr>
          <p:nvPr>
            <p:ph type="body" sz="quarter" idx="27"/>
          </p:nvPr>
        </p:nvSpPr>
        <p:spPr>
          <a:xfrm>
            <a:off x="9697900" y="4392591"/>
            <a:ext cx="2179637" cy="706438"/>
          </a:xfrm>
        </p:spPr>
        <p:txBody>
          <a:bodyPr>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68" name="Text Placeholder 48">
            <a:extLst>
              <a:ext uri="{FF2B5EF4-FFF2-40B4-BE49-F238E27FC236}">
                <a16:creationId xmlns:a16="http://schemas.microsoft.com/office/drawing/2014/main" id="{120E072F-4FF5-422F-B7FD-BE3DF026010F}"/>
              </a:ext>
            </a:extLst>
          </p:cNvPr>
          <p:cNvSpPr>
            <a:spLocks noGrp="1"/>
          </p:cNvSpPr>
          <p:nvPr>
            <p:ph type="body" sz="quarter" idx="28" hasCustomPrompt="1"/>
          </p:nvPr>
        </p:nvSpPr>
        <p:spPr>
          <a:xfrm>
            <a:off x="1580060" y="5231920"/>
            <a:ext cx="2159000" cy="302186"/>
          </a:xfrm>
        </p:spPr>
        <p:txBody>
          <a:bodyPr>
            <a:noAutofit/>
          </a:bodyPr>
          <a:lstStyle>
            <a:lvl1pPr marL="0" indent="0">
              <a:buNone/>
              <a:defRPr sz="1800" b="1">
                <a:solidFill>
                  <a:schemeClr val="accent3"/>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a:t>
            </a:r>
          </a:p>
        </p:txBody>
      </p:sp>
      <p:sp>
        <p:nvSpPr>
          <p:cNvPr id="69" name="Text Placeholder 50">
            <a:extLst>
              <a:ext uri="{FF2B5EF4-FFF2-40B4-BE49-F238E27FC236}">
                <a16:creationId xmlns:a16="http://schemas.microsoft.com/office/drawing/2014/main" id="{E73E6162-F4E3-4F6D-BA12-6B5918E23B8E}"/>
              </a:ext>
            </a:extLst>
          </p:cNvPr>
          <p:cNvSpPr>
            <a:spLocks noGrp="1"/>
          </p:cNvSpPr>
          <p:nvPr>
            <p:ph type="body" sz="quarter" idx="29"/>
          </p:nvPr>
        </p:nvSpPr>
        <p:spPr>
          <a:xfrm>
            <a:off x="1580060" y="5566524"/>
            <a:ext cx="2179637" cy="706438"/>
          </a:xfrm>
        </p:spPr>
        <p:txBody>
          <a:bodyPr>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70" name="Text Placeholder 48">
            <a:extLst>
              <a:ext uri="{FF2B5EF4-FFF2-40B4-BE49-F238E27FC236}">
                <a16:creationId xmlns:a16="http://schemas.microsoft.com/office/drawing/2014/main" id="{C9938F8E-67A2-401C-882C-ED04C7E5224B}"/>
              </a:ext>
            </a:extLst>
          </p:cNvPr>
          <p:cNvSpPr>
            <a:spLocks noGrp="1"/>
          </p:cNvSpPr>
          <p:nvPr>
            <p:ph type="body" sz="quarter" idx="30" hasCustomPrompt="1"/>
          </p:nvPr>
        </p:nvSpPr>
        <p:spPr>
          <a:xfrm>
            <a:off x="5674540" y="5231920"/>
            <a:ext cx="2159000" cy="302186"/>
          </a:xfrm>
        </p:spPr>
        <p:txBody>
          <a:bodyPr>
            <a:noAutofit/>
          </a:bodyPr>
          <a:lstStyle>
            <a:lvl1pPr marL="0" indent="0">
              <a:buNone/>
              <a:defRPr sz="1800" b="1">
                <a:solidFill>
                  <a:schemeClr val="accent3"/>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a:t>
            </a:r>
          </a:p>
        </p:txBody>
      </p:sp>
      <p:sp>
        <p:nvSpPr>
          <p:cNvPr id="71" name="Text Placeholder 50">
            <a:extLst>
              <a:ext uri="{FF2B5EF4-FFF2-40B4-BE49-F238E27FC236}">
                <a16:creationId xmlns:a16="http://schemas.microsoft.com/office/drawing/2014/main" id="{E683DBE3-DCA5-4538-A253-E60ED2C4B621}"/>
              </a:ext>
            </a:extLst>
          </p:cNvPr>
          <p:cNvSpPr>
            <a:spLocks noGrp="1"/>
          </p:cNvSpPr>
          <p:nvPr>
            <p:ph type="body" sz="quarter" idx="31"/>
          </p:nvPr>
        </p:nvSpPr>
        <p:spPr>
          <a:xfrm>
            <a:off x="5674540" y="5566524"/>
            <a:ext cx="2179637" cy="706438"/>
          </a:xfrm>
        </p:spPr>
        <p:txBody>
          <a:bodyPr>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72" name="Text Placeholder 48">
            <a:extLst>
              <a:ext uri="{FF2B5EF4-FFF2-40B4-BE49-F238E27FC236}">
                <a16:creationId xmlns:a16="http://schemas.microsoft.com/office/drawing/2014/main" id="{6F8B9E2C-BE06-4536-A348-4640A2DA1BFC}"/>
              </a:ext>
            </a:extLst>
          </p:cNvPr>
          <p:cNvSpPr>
            <a:spLocks noGrp="1"/>
          </p:cNvSpPr>
          <p:nvPr>
            <p:ph type="body" sz="quarter" idx="32" hasCustomPrompt="1"/>
          </p:nvPr>
        </p:nvSpPr>
        <p:spPr>
          <a:xfrm>
            <a:off x="9697900" y="5231920"/>
            <a:ext cx="2159000" cy="302186"/>
          </a:xfrm>
        </p:spPr>
        <p:txBody>
          <a:bodyPr>
            <a:noAutofit/>
          </a:bodyPr>
          <a:lstStyle>
            <a:lvl1pPr marL="0" indent="0">
              <a:buNone/>
              <a:defRPr sz="1800" b="1">
                <a:solidFill>
                  <a:schemeClr val="accent3"/>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a:t>
            </a:r>
          </a:p>
        </p:txBody>
      </p:sp>
      <p:sp>
        <p:nvSpPr>
          <p:cNvPr id="73" name="Text Placeholder 50">
            <a:extLst>
              <a:ext uri="{FF2B5EF4-FFF2-40B4-BE49-F238E27FC236}">
                <a16:creationId xmlns:a16="http://schemas.microsoft.com/office/drawing/2014/main" id="{B9A57CE7-FAE2-490F-A8F8-402B5F3A7443}"/>
              </a:ext>
            </a:extLst>
          </p:cNvPr>
          <p:cNvSpPr>
            <a:spLocks noGrp="1"/>
          </p:cNvSpPr>
          <p:nvPr>
            <p:ph type="body" sz="quarter" idx="33"/>
          </p:nvPr>
        </p:nvSpPr>
        <p:spPr>
          <a:xfrm>
            <a:off x="9697900" y="5566524"/>
            <a:ext cx="2179637" cy="706438"/>
          </a:xfrm>
        </p:spPr>
        <p:txBody>
          <a:bodyPr>
            <a:noAutofit/>
          </a:bodyPr>
          <a:lstStyle>
            <a:lvl1pPr marL="0" indent="0">
              <a:lnSpc>
                <a:spcPct val="100000"/>
              </a:lnSpc>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a:t>Click to edit Master text styles</a:t>
            </a:r>
          </a:p>
        </p:txBody>
      </p:sp>
      <p:sp>
        <p:nvSpPr>
          <p:cNvPr id="2" name="Title 1">
            <a:extLst>
              <a:ext uri="{FF2B5EF4-FFF2-40B4-BE49-F238E27FC236}">
                <a16:creationId xmlns:a16="http://schemas.microsoft.com/office/drawing/2014/main" id="{AA611859-7CC8-480B-BA0E-18BB16B3047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32158724"/>
      </p:ext>
    </p:extLst>
  </p:cSld>
  <p:clrMapOvr>
    <a:masterClrMapping/>
  </p:clrMapOvr>
  <p:extLst>
    <p:ext uri="{DCECCB84-F9BA-43D5-87BE-67443E8EF086}">
      <p15:sldGuideLst xmlns:p15="http://schemas.microsoft.com/office/powerpoint/2012/main">
        <p15:guide id="1" pos="2544">
          <p15:clr>
            <a:srgbClr val="FBAE40"/>
          </p15:clr>
        </p15:guide>
        <p15:guide id="2" pos="5112">
          <p15:clr>
            <a:srgbClr val="FBAE40"/>
          </p15:clr>
        </p15:guide>
        <p15:guide id="4" pos="5256">
          <p15:clr>
            <a:srgbClr val="5ACBF0"/>
          </p15:clr>
        </p15:guide>
        <p15:guide id="5" pos="4968">
          <p15:clr>
            <a:srgbClr val="5ACBF0"/>
          </p15:clr>
        </p15:guide>
        <p15:guide id="6" pos="2688">
          <p15:clr>
            <a:srgbClr val="5ACBF0"/>
          </p15:clr>
        </p15:guide>
        <p15:guide id="7" pos="2400">
          <p15:clr>
            <a:srgbClr val="5ACBF0"/>
          </p15:clr>
        </p15:guide>
        <p15:guide id="10" pos="144">
          <p15:clr>
            <a:srgbClr val="5ACBF0"/>
          </p15:clr>
        </p15:guide>
        <p15:guide id="11" orient="horz" pos="4176">
          <p15:clr>
            <a:srgbClr val="5ACBF0"/>
          </p15:clr>
        </p15:guide>
        <p15:guide id="12" pos="7536">
          <p15:clr>
            <a:srgbClr val="5ACBF0"/>
          </p15:clr>
        </p15:guide>
        <p15:guide id="13" orient="horz" pos="144">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7F1A73F1-9367-8642-9677-99C68F42BB35}"/>
              </a:ext>
            </a:extLst>
          </p:cNvPr>
          <p:cNvSpPr/>
          <p:nvPr userDrawn="1"/>
        </p:nvSpPr>
        <p:spPr>
          <a:xfrm>
            <a:off x="472359" y="393751"/>
            <a:ext cx="11247282" cy="6070498"/>
          </a:xfrm>
          <a:custGeom>
            <a:avLst/>
            <a:gdLst/>
            <a:ahLst/>
            <a:cxnLst/>
            <a:rect l="l" t="t" r="r" b="b"/>
            <a:pathLst>
              <a:path w="14630400" h="7315200">
                <a:moveTo>
                  <a:pt x="0" y="7315200"/>
                </a:moveTo>
                <a:lnTo>
                  <a:pt x="14630400" y="7315200"/>
                </a:lnTo>
                <a:lnTo>
                  <a:pt x="14630400" y="0"/>
                </a:lnTo>
                <a:lnTo>
                  <a:pt x="0" y="0"/>
                </a:lnTo>
                <a:lnTo>
                  <a:pt x="0" y="7315200"/>
                </a:lnTo>
                <a:close/>
              </a:path>
            </a:pathLst>
          </a:custGeom>
          <a:solidFill>
            <a:schemeClr val="tx2"/>
          </a:solidFill>
        </p:spPr>
        <p:txBody>
          <a:bodyPr wrap="square" lIns="0" tIns="0" rIns="0" bIns="0" rtlCol="0"/>
          <a:lstStyle/>
          <a:p>
            <a:endParaRPr sz="1872"/>
          </a:p>
        </p:txBody>
      </p:sp>
      <p:sp>
        <p:nvSpPr>
          <p:cNvPr id="2" name="Title 1">
            <a:extLst>
              <a:ext uri="{FF2B5EF4-FFF2-40B4-BE49-F238E27FC236}">
                <a16:creationId xmlns:a16="http://schemas.microsoft.com/office/drawing/2014/main" id="{3FB538FC-22B8-4025-A894-DE48B3FAD33E}"/>
              </a:ext>
            </a:extLst>
          </p:cNvPr>
          <p:cNvSpPr>
            <a:spLocks noGrp="1"/>
          </p:cNvSpPr>
          <p:nvPr>
            <p:ph type="title" hasCustomPrompt="1"/>
          </p:nvPr>
        </p:nvSpPr>
        <p:spPr>
          <a:xfrm>
            <a:off x="1200272" y="2502655"/>
            <a:ext cx="6155349" cy="1325563"/>
          </a:xfrm>
        </p:spPr>
        <p:txBody>
          <a:bodyPr anchor="ctr">
            <a:normAutofit/>
          </a:bodyPr>
          <a:lstStyle>
            <a:lvl1pPr algn="l">
              <a:defRPr sz="4500" b="1" cap="all" baseline="0">
                <a:solidFill>
                  <a:schemeClr val="bg1"/>
                </a:solidFill>
                <a:latin typeface="Atten New Bold" pitchFamily="2" charset="77"/>
              </a:defRPr>
            </a:lvl1pPr>
          </a:lstStyle>
          <a:p>
            <a:r>
              <a:rPr lang="en-US"/>
              <a:t>CLICK TO EDIT MASTER TITLE STYLE</a:t>
            </a:r>
            <a:endParaRPr lang="en-GB"/>
          </a:p>
        </p:txBody>
      </p:sp>
      <p:sp>
        <p:nvSpPr>
          <p:cNvPr id="9" name="Text Placeholder 9">
            <a:extLst>
              <a:ext uri="{FF2B5EF4-FFF2-40B4-BE49-F238E27FC236}">
                <a16:creationId xmlns:a16="http://schemas.microsoft.com/office/drawing/2014/main" id="{67FCDA7D-D6A6-6148-B22F-507722AEA241}"/>
              </a:ext>
            </a:extLst>
          </p:cNvPr>
          <p:cNvSpPr>
            <a:spLocks noGrp="1"/>
          </p:cNvSpPr>
          <p:nvPr>
            <p:ph type="body" sz="quarter" idx="11"/>
          </p:nvPr>
        </p:nvSpPr>
        <p:spPr>
          <a:xfrm>
            <a:off x="1200272" y="3933598"/>
            <a:ext cx="6155349" cy="574983"/>
          </a:xfrm>
        </p:spPr>
        <p:txBody>
          <a:bodyPr anchor="ctr">
            <a:normAutofit/>
          </a:bodyPr>
          <a:lstStyle>
            <a:lvl1pPr marL="0" indent="0" algn="l">
              <a:buNone/>
              <a:defRPr sz="1667" b="1" i="0">
                <a:solidFill>
                  <a:schemeClr val="bg1"/>
                </a:solidFill>
                <a:latin typeface="Atten New Bold" pitchFamily="2" charset="77"/>
                <a:ea typeface="Open Sans Semibold" panose="020B0606030504020204" pitchFamily="34" charset="0"/>
                <a:cs typeface="Open Sans Semibold" panose="020B0606030504020204" pitchFamily="34" charset="0"/>
              </a:defRPr>
            </a:lvl1pPr>
            <a:lvl2pPr marL="380985" indent="0" algn="l">
              <a:buNone/>
              <a:defRPr>
                <a:solidFill>
                  <a:schemeClr val="bg1"/>
                </a:solidFill>
              </a:defRPr>
            </a:lvl2pPr>
            <a:lvl3pPr marL="761970" indent="0" algn="l">
              <a:buNone/>
              <a:defRPr>
                <a:solidFill>
                  <a:schemeClr val="bg1"/>
                </a:solidFill>
              </a:defRPr>
            </a:lvl3pPr>
            <a:lvl4pPr marL="1142954" indent="0" algn="l">
              <a:buNone/>
              <a:defRPr>
                <a:solidFill>
                  <a:schemeClr val="bg1"/>
                </a:solidFill>
              </a:defRPr>
            </a:lvl4pPr>
            <a:lvl5pPr marL="1523939" indent="0" algn="l">
              <a:buNone/>
              <a:defRPr>
                <a:solidFill>
                  <a:schemeClr val="bg1"/>
                </a:solidFill>
              </a:defRPr>
            </a:lvl5pPr>
          </a:lstStyle>
          <a:p>
            <a:pPr lvl="0"/>
            <a:r>
              <a:rPr lang="en-US"/>
              <a:t>Edit Master text styles</a:t>
            </a:r>
          </a:p>
        </p:txBody>
      </p:sp>
      <p:pic>
        <p:nvPicPr>
          <p:cNvPr id="4" name="Picture 3">
            <a:extLst>
              <a:ext uri="{FF2B5EF4-FFF2-40B4-BE49-F238E27FC236}">
                <a16:creationId xmlns:a16="http://schemas.microsoft.com/office/drawing/2014/main" id="{87BFFEBC-143B-0946-863A-47A737F05FB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9360726" y="3381396"/>
            <a:ext cx="1459163" cy="296442"/>
          </a:xfrm>
          <a:prstGeom prst="rect">
            <a:avLst/>
          </a:prstGeom>
        </p:spPr>
      </p:pic>
    </p:spTree>
    <p:extLst>
      <p:ext uri="{BB962C8B-B14F-4D97-AF65-F5344CB8AC3E}">
        <p14:creationId xmlns:p14="http://schemas.microsoft.com/office/powerpoint/2010/main" val="395285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B0E59A1A-ED4D-8046-B893-3BA796DF1FB4}"/>
              </a:ext>
            </a:extLst>
          </p:cNvPr>
          <p:cNvSpPr/>
          <p:nvPr userDrawn="1"/>
        </p:nvSpPr>
        <p:spPr>
          <a:xfrm>
            <a:off x="472359" y="393751"/>
            <a:ext cx="11247282" cy="6070498"/>
          </a:xfrm>
          <a:custGeom>
            <a:avLst/>
            <a:gdLst/>
            <a:ahLst/>
            <a:cxnLst/>
            <a:rect l="l" t="t" r="r" b="b"/>
            <a:pathLst>
              <a:path w="14630400" h="7315200">
                <a:moveTo>
                  <a:pt x="0" y="7315200"/>
                </a:moveTo>
                <a:lnTo>
                  <a:pt x="14630400" y="7315200"/>
                </a:lnTo>
                <a:lnTo>
                  <a:pt x="14630400" y="0"/>
                </a:lnTo>
                <a:lnTo>
                  <a:pt x="0" y="0"/>
                </a:lnTo>
                <a:lnTo>
                  <a:pt x="0" y="7315200"/>
                </a:lnTo>
                <a:close/>
              </a:path>
            </a:pathLst>
          </a:custGeom>
          <a:solidFill>
            <a:schemeClr val="tx2"/>
          </a:solidFill>
        </p:spPr>
        <p:txBody>
          <a:bodyPr wrap="square" lIns="0" tIns="0" rIns="0" bIns="0" rtlCol="0"/>
          <a:lstStyle/>
          <a:p>
            <a:endParaRPr sz="1872">
              <a:latin typeface="Atten New" pitchFamily="2" charset="77"/>
            </a:endParaRPr>
          </a:p>
        </p:txBody>
      </p:sp>
      <p:sp>
        <p:nvSpPr>
          <p:cNvPr id="2" name="Title 1">
            <a:extLst>
              <a:ext uri="{FF2B5EF4-FFF2-40B4-BE49-F238E27FC236}">
                <a16:creationId xmlns:a16="http://schemas.microsoft.com/office/drawing/2014/main" id="{3FB538FC-22B8-4025-A894-DE48B3FAD33E}"/>
              </a:ext>
            </a:extLst>
          </p:cNvPr>
          <p:cNvSpPr>
            <a:spLocks noGrp="1"/>
          </p:cNvSpPr>
          <p:nvPr>
            <p:ph type="title" hasCustomPrompt="1"/>
          </p:nvPr>
        </p:nvSpPr>
        <p:spPr>
          <a:xfrm>
            <a:off x="1200273" y="2766219"/>
            <a:ext cx="6155349" cy="1325563"/>
          </a:xfrm>
        </p:spPr>
        <p:txBody>
          <a:bodyPr anchor="ctr">
            <a:normAutofit/>
          </a:bodyPr>
          <a:lstStyle>
            <a:lvl1pPr algn="l">
              <a:defRPr sz="4500" b="1" cap="all" baseline="0">
                <a:solidFill>
                  <a:schemeClr val="bg1"/>
                </a:solidFill>
                <a:latin typeface="Atten New Bold" pitchFamily="2" charset="77"/>
              </a:defRPr>
            </a:lvl1pPr>
          </a:lstStyle>
          <a:p>
            <a:r>
              <a:rPr lang="en-US"/>
              <a:t>CLICK TO EDIT MASTER TITLE STYLE</a:t>
            </a:r>
            <a:endParaRPr lang="en-GB"/>
          </a:p>
        </p:txBody>
      </p:sp>
      <p:pic>
        <p:nvPicPr>
          <p:cNvPr id="4" name="Picture 3">
            <a:extLst>
              <a:ext uri="{FF2B5EF4-FFF2-40B4-BE49-F238E27FC236}">
                <a16:creationId xmlns:a16="http://schemas.microsoft.com/office/drawing/2014/main" id="{87BFFEBC-143B-0946-863A-47A737F05FB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9360726" y="3381396"/>
            <a:ext cx="1459163" cy="296442"/>
          </a:xfrm>
          <a:prstGeom prst="rect">
            <a:avLst/>
          </a:prstGeom>
        </p:spPr>
      </p:pic>
    </p:spTree>
    <p:extLst>
      <p:ext uri="{BB962C8B-B14F-4D97-AF65-F5344CB8AC3E}">
        <p14:creationId xmlns:p14="http://schemas.microsoft.com/office/powerpoint/2010/main" val="571296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7D605237-797F-E54E-BE8F-5C7CAF49D3E2}"/>
              </a:ext>
            </a:extLst>
          </p:cNvPr>
          <p:cNvSpPr/>
          <p:nvPr userDrawn="1"/>
        </p:nvSpPr>
        <p:spPr>
          <a:xfrm>
            <a:off x="472359" y="393751"/>
            <a:ext cx="11247282" cy="6070498"/>
          </a:xfrm>
          <a:custGeom>
            <a:avLst/>
            <a:gdLst/>
            <a:ahLst/>
            <a:cxnLst/>
            <a:rect l="l" t="t" r="r" b="b"/>
            <a:pathLst>
              <a:path w="14630400" h="7315200">
                <a:moveTo>
                  <a:pt x="0" y="7315200"/>
                </a:moveTo>
                <a:lnTo>
                  <a:pt x="14630400" y="7315200"/>
                </a:lnTo>
                <a:lnTo>
                  <a:pt x="14630400" y="0"/>
                </a:lnTo>
                <a:lnTo>
                  <a:pt x="0" y="0"/>
                </a:lnTo>
                <a:lnTo>
                  <a:pt x="0" y="7315200"/>
                </a:lnTo>
                <a:close/>
              </a:path>
            </a:pathLst>
          </a:custGeom>
          <a:solidFill>
            <a:schemeClr val="tx1"/>
          </a:solidFill>
        </p:spPr>
        <p:txBody>
          <a:bodyPr wrap="square" lIns="0" tIns="0" rIns="0" bIns="0" rtlCol="0"/>
          <a:lstStyle/>
          <a:p>
            <a:endParaRPr sz="1872"/>
          </a:p>
        </p:txBody>
      </p:sp>
      <p:sp>
        <p:nvSpPr>
          <p:cNvPr id="2" name="Title 1">
            <a:extLst>
              <a:ext uri="{FF2B5EF4-FFF2-40B4-BE49-F238E27FC236}">
                <a16:creationId xmlns:a16="http://schemas.microsoft.com/office/drawing/2014/main" id="{3FB538FC-22B8-4025-A894-DE48B3FAD33E}"/>
              </a:ext>
            </a:extLst>
          </p:cNvPr>
          <p:cNvSpPr>
            <a:spLocks noGrp="1"/>
          </p:cNvSpPr>
          <p:nvPr>
            <p:ph type="title" hasCustomPrompt="1"/>
          </p:nvPr>
        </p:nvSpPr>
        <p:spPr>
          <a:xfrm>
            <a:off x="1200272" y="2502655"/>
            <a:ext cx="6155349" cy="1325563"/>
          </a:xfrm>
        </p:spPr>
        <p:txBody>
          <a:bodyPr anchor="ctr">
            <a:normAutofit/>
          </a:bodyPr>
          <a:lstStyle>
            <a:lvl1pPr algn="l">
              <a:defRPr sz="4500" b="1" cap="all" baseline="0">
                <a:solidFill>
                  <a:schemeClr val="bg1"/>
                </a:solidFill>
                <a:latin typeface="Atten New Bold" pitchFamily="2" charset="77"/>
              </a:defRPr>
            </a:lvl1pPr>
          </a:lstStyle>
          <a:p>
            <a:r>
              <a:rPr lang="en-US"/>
              <a:t>CLICK TO EDIT MASTER TITLE STYLE</a:t>
            </a:r>
            <a:endParaRPr lang="en-GB"/>
          </a:p>
        </p:txBody>
      </p:sp>
      <p:sp>
        <p:nvSpPr>
          <p:cNvPr id="9" name="Text Placeholder 9">
            <a:extLst>
              <a:ext uri="{FF2B5EF4-FFF2-40B4-BE49-F238E27FC236}">
                <a16:creationId xmlns:a16="http://schemas.microsoft.com/office/drawing/2014/main" id="{67FCDA7D-D6A6-6148-B22F-507722AEA241}"/>
              </a:ext>
            </a:extLst>
          </p:cNvPr>
          <p:cNvSpPr>
            <a:spLocks noGrp="1"/>
          </p:cNvSpPr>
          <p:nvPr>
            <p:ph type="body" sz="quarter" idx="11"/>
          </p:nvPr>
        </p:nvSpPr>
        <p:spPr>
          <a:xfrm>
            <a:off x="1200272" y="3933598"/>
            <a:ext cx="6155349" cy="574983"/>
          </a:xfrm>
        </p:spPr>
        <p:txBody>
          <a:bodyPr anchor="ctr">
            <a:normAutofit/>
          </a:bodyPr>
          <a:lstStyle>
            <a:lvl1pPr marL="0" indent="0" algn="l">
              <a:buNone/>
              <a:defRPr sz="1667" b="1" i="0">
                <a:solidFill>
                  <a:schemeClr val="bg1"/>
                </a:solidFill>
                <a:latin typeface="Atten New Bold" pitchFamily="2" charset="77"/>
                <a:ea typeface="Open Sans Semibold" panose="020B0606030504020204" pitchFamily="34" charset="0"/>
                <a:cs typeface="Open Sans Semibold" panose="020B0606030504020204" pitchFamily="34" charset="0"/>
              </a:defRPr>
            </a:lvl1pPr>
            <a:lvl2pPr marL="380985" indent="0" algn="l">
              <a:buNone/>
              <a:defRPr>
                <a:solidFill>
                  <a:schemeClr val="bg1"/>
                </a:solidFill>
              </a:defRPr>
            </a:lvl2pPr>
            <a:lvl3pPr marL="761970" indent="0" algn="l">
              <a:buNone/>
              <a:defRPr>
                <a:solidFill>
                  <a:schemeClr val="bg1"/>
                </a:solidFill>
              </a:defRPr>
            </a:lvl3pPr>
            <a:lvl4pPr marL="1142954" indent="0" algn="l">
              <a:buNone/>
              <a:defRPr>
                <a:solidFill>
                  <a:schemeClr val="bg1"/>
                </a:solidFill>
              </a:defRPr>
            </a:lvl4pPr>
            <a:lvl5pPr marL="1523939" indent="0" algn="l">
              <a:buNone/>
              <a:defRPr>
                <a:solidFill>
                  <a:schemeClr val="bg1"/>
                </a:solidFill>
              </a:defRPr>
            </a:lvl5pPr>
          </a:lstStyle>
          <a:p>
            <a:pPr lvl="0"/>
            <a:r>
              <a:rPr lang="en-US"/>
              <a:t>Edit Master text styles</a:t>
            </a:r>
          </a:p>
        </p:txBody>
      </p:sp>
      <p:pic>
        <p:nvPicPr>
          <p:cNvPr id="4" name="Picture 3">
            <a:extLst>
              <a:ext uri="{FF2B5EF4-FFF2-40B4-BE49-F238E27FC236}">
                <a16:creationId xmlns:a16="http://schemas.microsoft.com/office/drawing/2014/main" id="{87BFFEBC-143B-0946-863A-47A737F05FB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9360726" y="3381396"/>
            <a:ext cx="1459163" cy="296442"/>
          </a:xfrm>
          <a:prstGeom prst="rect">
            <a:avLst/>
          </a:prstGeom>
        </p:spPr>
      </p:pic>
    </p:spTree>
    <p:extLst>
      <p:ext uri="{BB962C8B-B14F-4D97-AF65-F5344CB8AC3E}">
        <p14:creationId xmlns:p14="http://schemas.microsoft.com/office/powerpoint/2010/main" val="2211745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0904F409-3989-154F-82D9-997473615826}"/>
              </a:ext>
            </a:extLst>
          </p:cNvPr>
          <p:cNvSpPr/>
          <p:nvPr userDrawn="1"/>
        </p:nvSpPr>
        <p:spPr>
          <a:xfrm>
            <a:off x="472359" y="393751"/>
            <a:ext cx="11247282" cy="6070498"/>
          </a:xfrm>
          <a:custGeom>
            <a:avLst/>
            <a:gdLst/>
            <a:ahLst/>
            <a:cxnLst/>
            <a:rect l="l" t="t" r="r" b="b"/>
            <a:pathLst>
              <a:path w="14630400" h="7315200">
                <a:moveTo>
                  <a:pt x="0" y="7315200"/>
                </a:moveTo>
                <a:lnTo>
                  <a:pt x="14630400" y="7315200"/>
                </a:lnTo>
                <a:lnTo>
                  <a:pt x="14630400" y="0"/>
                </a:lnTo>
                <a:lnTo>
                  <a:pt x="0" y="0"/>
                </a:lnTo>
                <a:lnTo>
                  <a:pt x="0" y="7315200"/>
                </a:lnTo>
                <a:close/>
              </a:path>
            </a:pathLst>
          </a:custGeom>
          <a:solidFill>
            <a:schemeClr val="tx1"/>
          </a:solidFill>
        </p:spPr>
        <p:txBody>
          <a:bodyPr wrap="square" lIns="0" tIns="0" rIns="0" bIns="0" rtlCol="0"/>
          <a:lstStyle/>
          <a:p>
            <a:endParaRPr sz="1872">
              <a:latin typeface="Atten New" pitchFamily="2" charset="77"/>
            </a:endParaRPr>
          </a:p>
        </p:txBody>
      </p:sp>
      <p:sp>
        <p:nvSpPr>
          <p:cNvPr id="2" name="Title 1">
            <a:extLst>
              <a:ext uri="{FF2B5EF4-FFF2-40B4-BE49-F238E27FC236}">
                <a16:creationId xmlns:a16="http://schemas.microsoft.com/office/drawing/2014/main" id="{3FB538FC-22B8-4025-A894-DE48B3FAD33E}"/>
              </a:ext>
            </a:extLst>
          </p:cNvPr>
          <p:cNvSpPr>
            <a:spLocks noGrp="1"/>
          </p:cNvSpPr>
          <p:nvPr>
            <p:ph type="title" hasCustomPrompt="1"/>
          </p:nvPr>
        </p:nvSpPr>
        <p:spPr>
          <a:xfrm>
            <a:off x="1200273" y="2766219"/>
            <a:ext cx="6155349" cy="1325563"/>
          </a:xfrm>
        </p:spPr>
        <p:txBody>
          <a:bodyPr anchor="ctr">
            <a:normAutofit/>
          </a:bodyPr>
          <a:lstStyle>
            <a:lvl1pPr algn="l">
              <a:defRPr sz="4500" b="1" cap="all" baseline="0">
                <a:solidFill>
                  <a:schemeClr val="bg1"/>
                </a:solidFill>
                <a:latin typeface="Atten New Bold" pitchFamily="2" charset="77"/>
              </a:defRPr>
            </a:lvl1pPr>
          </a:lstStyle>
          <a:p>
            <a:r>
              <a:rPr lang="en-US"/>
              <a:t>CLICK TO EDIT MASTER TITLE STYLE</a:t>
            </a:r>
            <a:endParaRPr lang="en-GB"/>
          </a:p>
        </p:txBody>
      </p:sp>
      <p:pic>
        <p:nvPicPr>
          <p:cNvPr id="4" name="Picture 3">
            <a:extLst>
              <a:ext uri="{FF2B5EF4-FFF2-40B4-BE49-F238E27FC236}">
                <a16:creationId xmlns:a16="http://schemas.microsoft.com/office/drawing/2014/main" id="{87BFFEBC-143B-0946-863A-47A737F05FB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9360726" y="3381396"/>
            <a:ext cx="1459163" cy="296442"/>
          </a:xfrm>
          <a:prstGeom prst="rect">
            <a:avLst/>
          </a:prstGeom>
        </p:spPr>
      </p:pic>
    </p:spTree>
    <p:extLst>
      <p:ext uri="{BB962C8B-B14F-4D97-AF65-F5344CB8AC3E}">
        <p14:creationId xmlns:p14="http://schemas.microsoft.com/office/powerpoint/2010/main" val="606094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ection Header with subtitle">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2EBCF4E3-0466-684C-AE2E-A475FD9018A3}"/>
              </a:ext>
            </a:extLst>
          </p:cNvPr>
          <p:cNvSpPr/>
          <p:nvPr userDrawn="1"/>
        </p:nvSpPr>
        <p:spPr>
          <a:xfrm>
            <a:off x="0" y="0"/>
            <a:ext cx="12192000" cy="6858000"/>
          </a:xfrm>
          <a:custGeom>
            <a:avLst/>
            <a:gdLst/>
            <a:ahLst/>
            <a:cxnLst/>
            <a:rect l="l" t="t" r="r" b="b"/>
            <a:pathLst>
              <a:path w="14630400" h="7315200">
                <a:moveTo>
                  <a:pt x="0" y="7315200"/>
                </a:moveTo>
                <a:lnTo>
                  <a:pt x="14630400" y="7315200"/>
                </a:lnTo>
                <a:lnTo>
                  <a:pt x="14630400" y="0"/>
                </a:lnTo>
                <a:lnTo>
                  <a:pt x="0" y="0"/>
                </a:lnTo>
                <a:lnTo>
                  <a:pt x="0" y="7315200"/>
                </a:lnTo>
                <a:close/>
              </a:path>
            </a:pathLst>
          </a:custGeom>
          <a:solidFill>
            <a:schemeClr val="tx2"/>
          </a:solidFill>
        </p:spPr>
        <p:txBody>
          <a:bodyPr wrap="square" lIns="0" tIns="0" rIns="0" bIns="0" rtlCol="0"/>
          <a:lstStyle/>
          <a:p>
            <a:endParaRPr sz="1872"/>
          </a:p>
        </p:txBody>
      </p:sp>
      <p:sp>
        <p:nvSpPr>
          <p:cNvPr id="11" name="Title 1">
            <a:extLst>
              <a:ext uri="{FF2B5EF4-FFF2-40B4-BE49-F238E27FC236}">
                <a16:creationId xmlns:a16="http://schemas.microsoft.com/office/drawing/2014/main" id="{A2395E90-3465-40E7-9BFC-C4E086BC69E5}"/>
              </a:ext>
            </a:extLst>
          </p:cNvPr>
          <p:cNvSpPr>
            <a:spLocks noGrp="1"/>
          </p:cNvSpPr>
          <p:nvPr>
            <p:ph type="title" hasCustomPrompt="1"/>
          </p:nvPr>
        </p:nvSpPr>
        <p:spPr>
          <a:xfrm>
            <a:off x="791847" y="4034876"/>
            <a:ext cx="7122258" cy="1297779"/>
          </a:xfrm>
        </p:spPr>
        <p:txBody>
          <a:bodyPr anchor="ctr">
            <a:normAutofit/>
          </a:bodyPr>
          <a:lstStyle>
            <a:lvl1pPr algn="l">
              <a:defRPr sz="4500" b="1" i="0">
                <a:solidFill>
                  <a:schemeClr val="bg1"/>
                </a:solidFill>
                <a:latin typeface="Atten New Bold" pitchFamily="2" charset="77"/>
                <a:ea typeface="Open Sans" panose="020B0606030504020204" pitchFamily="34" charset="0"/>
                <a:cs typeface="Open Sans" panose="020B0606030504020204" pitchFamily="34" charset="0"/>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3BA31FA-6715-3948-9511-AB9F45DC9FFA}"/>
              </a:ext>
            </a:extLst>
          </p:cNvPr>
          <p:cNvSpPr>
            <a:spLocks noGrp="1"/>
          </p:cNvSpPr>
          <p:nvPr>
            <p:ph type="body" sz="quarter" idx="10"/>
          </p:nvPr>
        </p:nvSpPr>
        <p:spPr>
          <a:xfrm>
            <a:off x="791847" y="5327818"/>
            <a:ext cx="7122258" cy="921009"/>
          </a:xfrm>
        </p:spPr>
        <p:txBody>
          <a:bodyPr anchor="ctr">
            <a:normAutofit/>
          </a:bodyPr>
          <a:lstStyle>
            <a:lvl1pPr marL="0" indent="0" algn="l">
              <a:lnSpc>
                <a:spcPct val="100000"/>
              </a:lnSpc>
              <a:buNone/>
              <a:defRPr sz="2333" cap="all" baseline="0">
                <a:solidFill>
                  <a:schemeClr val="bg1"/>
                </a:solidFill>
                <a:latin typeface="Atten New" pitchFamily="2" charset="77"/>
              </a:defRPr>
            </a:lvl1pPr>
            <a:lvl2pPr marL="380985" indent="0">
              <a:lnSpc>
                <a:spcPct val="100000"/>
              </a:lnSpc>
              <a:buNone/>
              <a:defRPr/>
            </a:lvl2pPr>
            <a:lvl3pPr marL="761970" indent="0" algn="l">
              <a:lnSpc>
                <a:spcPct val="100000"/>
              </a:lnSpc>
              <a:buNone/>
              <a:defRPr sz="2000" cap="all" baseline="0">
                <a:solidFill>
                  <a:schemeClr val="bg1"/>
                </a:solidFill>
                <a:latin typeface="Atten New" pitchFamily="2" charset="77"/>
              </a:defRPr>
            </a:lvl3pPr>
            <a:lvl4pPr marL="1142954" indent="0">
              <a:lnSpc>
                <a:spcPct val="100000"/>
              </a:lnSpc>
              <a:buNone/>
              <a:defRPr/>
            </a:lvl4pPr>
            <a:lvl5pPr marL="1523939" indent="0">
              <a:lnSpc>
                <a:spcPct val="100000"/>
              </a:lnSpc>
              <a:buNone/>
              <a:defRPr/>
            </a:lvl5pPr>
          </a:lstStyle>
          <a:p>
            <a:pPr lvl="0"/>
            <a:r>
              <a:rPr lang="en-US"/>
              <a:t>Edit Master text styles</a:t>
            </a:r>
          </a:p>
          <a:p>
            <a:pPr lvl="2"/>
            <a:endParaRPr lang="en-US"/>
          </a:p>
        </p:txBody>
      </p:sp>
    </p:spTree>
    <p:extLst>
      <p:ext uri="{BB962C8B-B14F-4D97-AF65-F5344CB8AC3E}">
        <p14:creationId xmlns:p14="http://schemas.microsoft.com/office/powerpoint/2010/main" val="33672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Section Header with subtitle">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8BCB13D-35E5-E44D-AC67-9A862D522864}"/>
              </a:ext>
            </a:extLst>
          </p:cNvPr>
          <p:cNvSpPr/>
          <p:nvPr userDrawn="1"/>
        </p:nvSpPr>
        <p:spPr>
          <a:xfrm>
            <a:off x="0" y="0"/>
            <a:ext cx="12192000" cy="6858000"/>
          </a:xfrm>
          <a:custGeom>
            <a:avLst/>
            <a:gdLst/>
            <a:ahLst/>
            <a:cxnLst/>
            <a:rect l="l" t="t" r="r" b="b"/>
            <a:pathLst>
              <a:path w="14630400" h="7315200">
                <a:moveTo>
                  <a:pt x="0" y="7315200"/>
                </a:moveTo>
                <a:lnTo>
                  <a:pt x="14630400" y="7315200"/>
                </a:lnTo>
                <a:lnTo>
                  <a:pt x="14630400" y="0"/>
                </a:lnTo>
                <a:lnTo>
                  <a:pt x="0" y="0"/>
                </a:lnTo>
                <a:lnTo>
                  <a:pt x="0" y="7315200"/>
                </a:lnTo>
                <a:close/>
              </a:path>
            </a:pathLst>
          </a:custGeom>
          <a:solidFill>
            <a:schemeClr val="tx2"/>
          </a:solidFill>
        </p:spPr>
        <p:txBody>
          <a:bodyPr wrap="square" lIns="0" tIns="0" rIns="0" bIns="0" rtlCol="0"/>
          <a:lstStyle/>
          <a:p>
            <a:endParaRPr sz="1872"/>
          </a:p>
        </p:txBody>
      </p:sp>
      <p:sp>
        <p:nvSpPr>
          <p:cNvPr id="11" name="Title 1">
            <a:extLst>
              <a:ext uri="{FF2B5EF4-FFF2-40B4-BE49-F238E27FC236}">
                <a16:creationId xmlns:a16="http://schemas.microsoft.com/office/drawing/2014/main" id="{A2395E90-3465-40E7-9BFC-C4E086BC69E5}"/>
              </a:ext>
            </a:extLst>
          </p:cNvPr>
          <p:cNvSpPr>
            <a:spLocks noGrp="1"/>
          </p:cNvSpPr>
          <p:nvPr>
            <p:ph type="title" hasCustomPrompt="1"/>
          </p:nvPr>
        </p:nvSpPr>
        <p:spPr>
          <a:xfrm>
            <a:off x="2693099" y="2357439"/>
            <a:ext cx="6805803" cy="1547809"/>
          </a:xfrm>
        </p:spPr>
        <p:txBody>
          <a:bodyPr anchor="ctr">
            <a:normAutofit/>
          </a:bodyPr>
          <a:lstStyle>
            <a:lvl1pPr algn="ctr">
              <a:defRPr sz="3667" b="1" i="0">
                <a:solidFill>
                  <a:schemeClr val="bg1"/>
                </a:solidFill>
                <a:latin typeface="Atten New Bold" pitchFamily="2" charset="77"/>
                <a:ea typeface="Open Sans" panose="020B0606030504020204" pitchFamily="34" charset="0"/>
                <a:cs typeface="Open Sans" panose="020B0606030504020204" pitchFamily="34" charset="0"/>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3BA31FA-6715-3948-9511-AB9F45DC9FFA}"/>
              </a:ext>
            </a:extLst>
          </p:cNvPr>
          <p:cNvSpPr>
            <a:spLocks noGrp="1"/>
          </p:cNvSpPr>
          <p:nvPr>
            <p:ph type="body" sz="quarter" idx="10"/>
          </p:nvPr>
        </p:nvSpPr>
        <p:spPr>
          <a:xfrm>
            <a:off x="2693099" y="3905248"/>
            <a:ext cx="6805803" cy="921009"/>
          </a:xfrm>
        </p:spPr>
        <p:txBody>
          <a:bodyPr anchor="ctr">
            <a:normAutofit/>
          </a:bodyPr>
          <a:lstStyle>
            <a:lvl1pPr marL="0" indent="0" algn="ctr">
              <a:lnSpc>
                <a:spcPct val="100000"/>
              </a:lnSpc>
              <a:buNone/>
              <a:defRPr sz="2000">
                <a:solidFill>
                  <a:schemeClr val="bg1"/>
                </a:solidFill>
                <a:latin typeface="Atten New" pitchFamily="2" charset="77"/>
              </a:defRPr>
            </a:lvl1pPr>
            <a:lvl2pPr marL="380985" indent="0">
              <a:lnSpc>
                <a:spcPct val="100000"/>
              </a:lnSpc>
              <a:buNone/>
              <a:defRPr/>
            </a:lvl2pPr>
            <a:lvl3pPr marL="761970" indent="0" algn="ctr">
              <a:lnSpc>
                <a:spcPct val="100000"/>
              </a:lnSpc>
              <a:buNone/>
              <a:defRPr sz="1667">
                <a:solidFill>
                  <a:schemeClr val="bg1"/>
                </a:solidFill>
                <a:latin typeface="Atten New" pitchFamily="2" charset="77"/>
              </a:defRPr>
            </a:lvl3pPr>
            <a:lvl4pPr marL="1142954" indent="0">
              <a:lnSpc>
                <a:spcPct val="100000"/>
              </a:lnSpc>
              <a:buNone/>
              <a:defRPr/>
            </a:lvl4pPr>
            <a:lvl5pPr marL="1523939" indent="0">
              <a:lnSpc>
                <a:spcPct val="100000"/>
              </a:lnSpc>
              <a:buNone/>
              <a:defRPr/>
            </a:lvl5pPr>
          </a:lstStyle>
          <a:p>
            <a:pPr lvl="0"/>
            <a:r>
              <a:rPr lang="en-US"/>
              <a:t>Edit Master text styles</a:t>
            </a:r>
          </a:p>
          <a:p>
            <a:pPr lvl="2"/>
            <a:endParaRPr lang="en-US"/>
          </a:p>
        </p:txBody>
      </p:sp>
    </p:spTree>
    <p:extLst>
      <p:ext uri="{BB962C8B-B14F-4D97-AF65-F5344CB8AC3E}">
        <p14:creationId xmlns:p14="http://schemas.microsoft.com/office/powerpoint/2010/main" val="1875062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Section Header with subtitle">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2EBCF4E3-0466-684C-AE2E-A475FD9018A3}"/>
              </a:ext>
            </a:extLst>
          </p:cNvPr>
          <p:cNvSpPr/>
          <p:nvPr userDrawn="1"/>
        </p:nvSpPr>
        <p:spPr>
          <a:xfrm>
            <a:off x="0" y="0"/>
            <a:ext cx="12192000" cy="6858000"/>
          </a:xfrm>
          <a:custGeom>
            <a:avLst/>
            <a:gdLst/>
            <a:ahLst/>
            <a:cxnLst/>
            <a:rect l="l" t="t" r="r" b="b"/>
            <a:pathLst>
              <a:path w="14630400" h="7315200">
                <a:moveTo>
                  <a:pt x="0" y="7315200"/>
                </a:moveTo>
                <a:lnTo>
                  <a:pt x="14630400" y="7315200"/>
                </a:lnTo>
                <a:lnTo>
                  <a:pt x="14630400" y="0"/>
                </a:lnTo>
                <a:lnTo>
                  <a:pt x="0" y="0"/>
                </a:lnTo>
                <a:lnTo>
                  <a:pt x="0" y="7315200"/>
                </a:lnTo>
                <a:close/>
              </a:path>
            </a:pathLst>
          </a:custGeom>
          <a:solidFill>
            <a:schemeClr val="tx1"/>
          </a:solidFill>
        </p:spPr>
        <p:txBody>
          <a:bodyPr wrap="square" lIns="0" tIns="0" rIns="0" bIns="0" rtlCol="0"/>
          <a:lstStyle/>
          <a:p>
            <a:endParaRPr sz="1872"/>
          </a:p>
        </p:txBody>
      </p:sp>
      <p:sp>
        <p:nvSpPr>
          <p:cNvPr id="11" name="Title 1">
            <a:extLst>
              <a:ext uri="{FF2B5EF4-FFF2-40B4-BE49-F238E27FC236}">
                <a16:creationId xmlns:a16="http://schemas.microsoft.com/office/drawing/2014/main" id="{A2395E90-3465-40E7-9BFC-C4E086BC69E5}"/>
              </a:ext>
            </a:extLst>
          </p:cNvPr>
          <p:cNvSpPr>
            <a:spLocks noGrp="1"/>
          </p:cNvSpPr>
          <p:nvPr>
            <p:ph type="title" hasCustomPrompt="1"/>
          </p:nvPr>
        </p:nvSpPr>
        <p:spPr>
          <a:xfrm>
            <a:off x="791847" y="4034876"/>
            <a:ext cx="7122258" cy="1297779"/>
          </a:xfrm>
        </p:spPr>
        <p:txBody>
          <a:bodyPr anchor="b">
            <a:normAutofit/>
          </a:bodyPr>
          <a:lstStyle>
            <a:lvl1pPr algn="l">
              <a:defRPr sz="4500" b="1" i="0">
                <a:solidFill>
                  <a:schemeClr val="bg1"/>
                </a:solidFill>
                <a:latin typeface="Atten New Bold" pitchFamily="2" charset="77"/>
                <a:ea typeface="Open Sans" panose="020B0606030504020204" pitchFamily="34" charset="0"/>
                <a:cs typeface="Open Sans" panose="020B0606030504020204" pitchFamily="34" charset="0"/>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3BA31FA-6715-3948-9511-AB9F45DC9FFA}"/>
              </a:ext>
            </a:extLst>
          </p:cNvPr>
          <p:cNvSpPr>
            <a:spLocks noGrp="1"/>
          </p:cNvSpPr>
          <p:nvPr>
            <p:ph type="body" sz="quarter" idx="10"/>
          </p:nvPr>
        </p:nvSpPr>
        <p:spPr>
          <a:xfrm>
            <a:off x="791847" y="5327818"/>
            <a:ext cx="7122258" cy="921009"/>
          </a:xfrm>
        </p:spPr>
        <p:txBody>
          <a:bodyPr>
            <a:normAutofit/>
          </a:bodyPr>
          <a:lstStyle>
            <a:lvl1pPr marL="0" indent="0" algn="l">
              <a:lnSpc>
                <a:spcPct val="100000"/>
              </a:lnSpc>
              <a:buNone/>
              <a:defRPr sz="2333" cap="all" baseline="0">
                <a:solidFill>
                  <a:schemeClr val="bg1"/>
                </a:solidFill>
                <a:latin typeface="Atten New" pitchFamily="2" charset="77"/>
              </a:defRPr>
            </a:lvl1pPr>
            <a:lvl2pPr marL="380985" indent="0">
              <a:lnSpc>
                <a:spcPct val="100000"/>
              </a:lnSpc>
              <a:buNone/>
              <a:defRPr/>
            </a:lvl2pPr>
            <a:lvl3pPr marL="761970" indent="0" algn="l">
              <a:lnSpc>
                <a:spcPct val="100000"/>
              </a:lnSpc>
              <a:buNone/>
              <a:defRPr sz="2000" cap="all" baseline="0">
                <a:solidFill>
                  <a:schemeClr val="bg1"/>
                </a:solidFill>
                <a:latin typeface="Atten New" pitchFamily="2" charset="77"/>
              </a:defRPr>
            </a:lvl3pPr>
            <a:lvl4pPr marL="1142954" indent="0">
              <a:lnSpc>
                <a:spcPct val="100000"/>
              </a:lnSpc>
              <a:buNone/>
              <a:defRPr/>
            </a:lvl4pPr>
            <a:lvl5pPr marL="1523939" indent="0">
              <a:lnSpc>
                <a:spcPct val="100000"/>
              </a:lnSpc>
              <a:buNone/>
              <a:defRPr/>
            </a:lvl5pPr>
          </a:lstStyle>
          <a:p>
            <a:pPr lvl="0"/>
            <a:r>
              <a:rPr lang="en-US"/>
              <a:t>Edit Master text styles</a:t>
            </a:r>
          </a:p>
          <a:p>
            <a:pPr lvl="2"/>
            <a:endParaRPr lang="en-US"/>
          </a:p>
        </p:txBody>
      </p:sp>
    </p:spTree>
    <p:extLst>
      <p:ext uri="{BB962C8B-B14F-4D97-AF65-F5344CB8AC3E}">
        <p14:creationId xmlns:p14="http://schemas.microsoft.com/office/powerpoint/2010/main" val="2912611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Section Header with subtitle">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8BCB13D-35E5-E44D-AC67-9A862D522864}"/>
              </a:ext>
            </a:extLst>
          </p:cNvPr>
          <p:cNvSpPr/>
          <p:nvPr userDrawn="1"/>
        </p:nvSpPr>
        <p:spPr>
          <a:xfrm>
            <a:off x="0" y="0"/>
            <a:ext cx="12192000" cy="6858000"/>
          </a:xfrm>
          <a:custGeom>
            <a:avLst/>
            <a:gdLst/>
            <a:ahLst/>
            <a:cxnLst/>
            <a:rect l="l" t="t" r="r" b="b"/>
            <a:pathLst>
              <a:path w="14630400" h="7315200">
                <a:moveTo>
                  <a:pt x="0" y="7315200"/>
                </a:moveTo>
                <a:lnTo>
                  <a:pt x="14630400" y="7315200"/>
                </a:lnTo>
                <a:lnTo>
                  <a:pt x="14630400" y="0"/>
                </a:lnTo>
                <a:lnTo>
                  <a:pt x="0" y="0"/>
                </a:lnTo>
                <a:lnTo>
                  <a:pt x="0" y="7315200"/>
                </a:lnTo>
                <a:close/>
              </a:path>
            </a:pathLst>
          </a:custGeom>
          <a:solidFill>
            <a:schemeClr val="tx1"/>
          </a:solidFill>
        </p:spPr>
        <p:txBody>
          <a:bodyPr wrap="square" lIns="0" tIns="0" rIns="0" bIns="0" rtlCol="0"/>
          <a:lstStyle/>
          <a:p>
            <a:endParaRPr sz="1872"/>
          </a:p>
        </p:txBody>
      </p:sp>
      <p:sp>
        <p:nvSpPr>
          <p:cNvPr id="11" name="Title 1">
            <a:extLst>
              <a:ext uri="{FF2B5EF4-FFF2-40B4-BE49-F238E27FC236}">
                <a16:creationId xmlns:a16="http://schemas.microsoft.com/office/drawing/2014/main" id="{A2395E90-3465-40E7-9BFC-C4E086BC69E5}"/>
              </a:ext>
            </a:extLst>
          </p:cNvPr>
          <p:cNvSpPr>
            <a:spLocks noGrp="1"/>
          </p:cNvSpPr>
          <p:nvPr>
            <p:ph type="title" hasCustomPrompt="1"/>
          </p:nvPr>
        </p:nvSpPr>
        <p:spPr>
          <a:xfrm>
            <a:off x="2693099" y="2357439"/>
            <a:ext cx="6805803" cy="1547809"/>
          </a:xfrm>
        </p:spPr>
        <p:txBody>
          <a:bodyPr anchor="ctr">
            <a:normAutofit/>
          </a:bodyPr>
          <a:lstStyle>
            <a:lvl1pPr algn="ctr">
              <a:defRPr sz="3667" b="1" i="0">
                <a:solidFill>
                  <a:schemeClr val="bg1"/>
                </a:solidFill>
                <a:latin typeface="Atten New Bold" pitchFamily="2" charset="77"/>
                <a:ea typeface="Open Sans" panose="020B0606030504020204" pitchFamily="34" charset="0"/>
                <a:cs typeface="Open Sans" panose="020B0606030504020204" pitchFamily="34" charset="0"/>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3BA31FA-6715-3948-9511-AB9F45DC9FFA}"/>
              </a:ext>
            </a:extLst>
          </p:cNvPr>
          <p:cNvSpPr>
            <a:spLocks noGrp="1"/>
          </p:cNvSpPr>
          <p:nvPr>
            <p:ph type="body" sz="quarter" idx="10"/>
          </p:nvPr>
        </p:nvSpPr>
        <p:spPr>
          <a:xfrm>
            <a:off x="2693099" y="3905248"/>
            <a:ext cx="6805803" cy="921009"/>
          </a:xfrm>
        </p:spPr>
        <p:txBody>
          <a:bodyPr anchor="ctr">
            <a:normAutofit/>
          </a:bodyPr>
          <a:lstStyle>
            <a:lvl1pPr marL="0" indent="0" algn="ctr">
              <a:lnSpc>
                <a:spcPct val="100000"/>
              </a:lnSpc>
              <a:buNone/>
              <a:defRPr sz="2000">
                <a:solidFill>
                  <a:schemeClr val="bg1"/>
                </a:solidFill>
                <a:latin typeface="Atten New" pitchFamily="2" charset="77"/>
              </a:defRPr>
            </a:lvl1pPr>
            <a:lvl2pPr marL="380985" indent="0">
              <a:lnSpc>
                <a:spcPct val="100000"/>
              </a:lnSpc>
              <a:buNone/>
              <a:defRPr/>
            </a:lvl2pPr>
            <a:lvl3pPr marL="761970" indent="0" algn="ctr">
              <a:lnSpc>
                <a:spcPct val="100000"/>
              </a:lnSpc>
              <a:buNone/>
              <a:defRPr sz="1667">
                <a:solidFill>
                  <a:schemeClr val="bg1"/>
                </a:solidFill>
                <a:latin typeface="Atten New" pitchFamily="2" charset="77"/>
              </a:defRPr>
            </a:lvl3pPr>
            <a:lvl4pPr marL="1142954" indent="0">
              <a:lnSpc>
                <a:spcPct val="100000"/>
              </a:lnSpc>
              <a:buNone/>
              <a:defRPr/>
            </a:lvl4pPr>
            <a:lvl5pPr marL="1523939" indent="0">
              <a:lnSpc>
                <a:spcPct val="100000"/>
              </a:lnSpc>
              <a:buNone/>
              <a:defRPr/>
            </a:lvl5pPr>
          </a:lstStyle>
          <a:p>
            <a:pPr lvl="0"/>
            <a:r>
              <a:rPr lang="en-US"/>
              <a:t>Edit Master text styles</a:t>
            </a:r>
          </a:p>
          <a:p>
            <a:pPr lvl="2"/>
            <a:endParaRPr lang="en-US"/>
          </a:p>
        </p:txBody>
      </p:sp>
    </p:spTree>
    <p:extLst>
      <p:ext uri="{BB962C8B-B14F-4D97-AF65-F5344CB8AC3E}">
        <p14:creationId xmlns:p14="http://schemas.microsoft.com/office/powerpoint/2010/main" val="199582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entre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6E67B-D9ED-CD46-9ABE-6F1E46045850}"/>
              </a:ext>
            </a:extLst>
          </p:cNvPr>
          <p:cNvSpPr>
            <a:spLocks noGrp="1"/>
          </p:cNvSpPr>
          <p:nvPr>
            <p:ph type="title"/>
          </p:nvPr>
        </p:nvSpPr>
        <p:spPr>
          <a:xfrm>
            <a:off x="2027296" y="2275670"/>
            <a:ext cx="8137407" cy="579814"/>
          </a:xfrm>
        </p:spPr>
        <p:txBody>
          <a:bodyPr anchor="ctr">
            <a:noAutofit/>
          </a:bodyPr>
          <a:lstStyle>
            <a:lvl1pPr>
              <a:defRPr sz="3667"/>
            </a:lvl1pPr>
          </a:lstStyle>
          <a:p>
            <a:r>
              <a:rPr lang="en-US"/>
              <a:t>Click to edit Master title style</a:t>
            </a:r>
          </a:p>
        </p:txBody>
      </p:sp>
      <p:sp>
        <p:nvSpPr>
          <p:cNvPr id="6" name="Text Placeholder 5">
            <a:extLst>
              <a:ext uri="{FF2B5EF4-FFF2-40B4-BE49-F238E27FC236}">
                <a16:creationId xmlns:a16="http://schemas.microsoft.com/office/drawing/2014/main" id="{5F625359-381F-5E49-9316-64CFAE7A80D9}"/>
              </a:ext>
            </a:extLst>
          </p:cNvPr>
          <p:cNvSpPr>
            <a:spLocks noGrp="1"/>
          </p:cNvSpPr>
          <p:nvPr>
            <p:ph type="body" sz="quarter" idx="10" hasCustomPrompt="1"/>
          </p:nvPr>
        </p:nvSpPr>
        <p:spPr>
          <a:xfrm>
            <a:off x="2027295" y="2980846"/>
            <a:ext cx="8137406" cy="1424141"/>
          </a:xfrm>
        </p:spPr>
        <p:txBody>
          <a:bodyPr anchor="ctr"/>
          <a:lstStyle>
            <a:lvl1pPr marL="0" indent="0">
              <a:lnSpc>
                <a:spcPct val="100000"/>
              </a:lnSpc>
              <a:buNone/>
              <a:defRPr>
                <a:solidFill>
                  <a:schemeClr val="tx1"/>
                </a:solidFill>
              </a:defRPr>
            </a:lvl1pPr>
            <a:lvl2pPr marL="380985" indent="0">
              <a:lnSpc>
                <a:spcPct val="100000"/>
              </a:lnSpc>
              <a:buNone/>
              <a:defRPr>
                <a:solidFill>
                  <a:schemeClr val="tx1"/>
                </a:solidFill>
              </a:defRPr>
            </a:lvl2pPr>
            <a:lvl3pPr marL="761970" indent="0">
              <a:lnSpc>
                <a:spcPct val="100000"/>
              </a:lnSpc>
              <a:buNone/>
              <a:defRPr>
                <a:solidFill>
                  <a:schemeClr val="tx1"/>
                </a:solidFill>
              </a:defRPr>
            </a:lvl3pPr>
            <a:lvl4pPr marL="1142954" indent="0">
              <a:lnSpc>
                <a:spcPct val="100000"/>
              </a:lnSpc>
              <a:buNone/>
              <a:defRPr>
                <a:solidFill>
                  <a:schemeClr val="tx1"/>
                </a:solidFill>
              </a:defRPr>
            </a:lvl4pPr>
            <a:lvl5pPr marL="1523939" indent="0">
              <a:lnSpc>
                <a:spcPct val="100000"/>
              </a:lnSpc>
              <a:buNone/>
              <a:defRPr>
                <a:solidFill>
                  <a:schemeClr val="tx1"/>
                </a:solidFill>
              </a:defRPr>
            </a:lvl5pPr>
          </a:lstStyle>
          <a:p>
            <a:pPr lvl="0"/>
            <a:r>
              <a:rPr lang="en-US"/>
              <a:t>Edit Master text styles</a:t>
            </a:r>
          </a:p>
          <a:p>
            <a:pPr lvl="1"/>
            <a:r>
              <a:rPr lang="en-US"/>
              <a:t>Second level</a:t>
            </a:r>
          </a:p>
        </p:txBody>
      </p:sp>
      <p:sp>
        <p:nvSpPr>
          <p:cNvPr id="8" name="Slide Number Placeholder 5">
            <a:extLst>
              <a:ext uri="{FF2B5EF4-FFF2-40B4-BE49-F238E27FC236}">
                <a16:creationId xmlns:a16="http://schemas.microsoft.com/office/drawing/2014/main" id="{3C587DD7-F468-5345-A34B-8082333B487E}"/>
              </a:ext>
            </a:extLst>
          </p:cNvPr>
          <p:cNvSpPr>
            <a:spLocks noGrp="1"/>
          </p:cNvSpPr>
          <p:nvPr>
            <p:ph type="sldNum" sz="quarter" idx="4"/>
          </p:nvPr>
        </p:nvSpPr>
        <p:spPr>
          <a:xfrm>
            <a:off x="11147417" y="6347909"/>
            <a:ext cx="389578" cy="365125"/>
          </a:xfrm>
          <a:prstGeom prst="rect">
            <a:avLst/>
          </a:prstGeom>
        </p:spPr>
        <p:txBody>
          <a:bodyPr vert="horz" lIns="91440" tIns="45720" rIns="91440" bIns="45720" rtlCol="0" anchor="ctr"/>
          <a:lstStyle>
            <a:lvl1pPr algn="l">
              <a:defRPr sz="833">
                <a:solidFill>
                  <a:schemeClr val="accent2"/>
                </a:solidFill>
              </a:defRPr>
            </a:lvl1pPr>
          </a:lstStyle>
          <a:p>
            <a:fld id="{E4E06E8F-FFDE-49DD-B5E2-0D6DEF86F541}" type="slidenum">
              <a:rPr lang="en-GB" smtClean="0"/>
              <a:pPr/>
              <a:t>‹#›</a:t>
            </a:fld>
            <a:endParaRPr lang="en-GB"/>
          </a:p>
        </p:txBody>
      </p:sp>
    </p:spTree>
    <p:extLst>
      <p:ext uri="{BB962C8B-B14F-4D97-AF65-F5344CB8AC3E}">
        <p14:creationId xmlns:p14="http://schemas.microsoft.com/office/powerpoint/2010/main" val="2828795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86917-D3AC-0342-9519-D6A467E24D83}"/>
              </a:ext>
            </a:extLst>
          </p:cNvPr>
          <p:cNvSpPr>
            <a:spLocks noGrp="1"/>
          </p:cNvSpPr>
          <p:nvPr>
            <p:ph type="title"/>
          </p:nvPr>
        </p:nvSpPr>
        <p:spPr>
          <a:xfrm>
            <a:off x="550224" y="391122"/>
            <a:ext cx="11116234" cy="743940"/>
          </a:xfrm>
        </p:spPr>
        <p:txBody>
          <a:bodyPr anchor="b">
            <a:noAutofit/>
          </a:bodyPr>
          <a:lstStyle>
            <a:lvl1pPr algn="l">
              <a:defRPr sz="3667">
                <a:latin typeface="Atten New" pitchFamily="2" charset="77"/>
              </a:defRPr>
            </a:lvl1pPr>
          </a:lstStyle>
          <a:p>
            <a:r>
              <a:rPr lang="en-US"/>
              <a:t>Click to edit Master title style</a:t>
            </a:r>
          </a:p>
        </p:txBody>
      </p:sp>
      <p:sp>
        <p:nvSpPr>
          <p:cNvPr id="8" name="Slide Number Placeholder 5">
            <a:extLst>
              <a:ext uri="{FF2B5EF4-FFF2-40B4-BE49-F238E27FC236}">
                <a16:creationId xmlns:a16="http://schemas.microsoft.com/office/drawing/2014/main" id="{7C4135AF-B18C-6542-B88C-CDD408CD9F2F}"/>
              </a:ext>
            </a:extLst>
          </p:cNvPr>
          <p:cNvSpPr>
            <a:spLocks noGrp="1"/>
          </p:cNvSpPr>
          <p:nvPr>
            <p:ph type="sldNum" sz="quarter" idx="4"/>
          </p:nvPr>
        </p:nvSpPr>
        <p:spPr>
          <a:xfrm>
            <a:off x="11147417" y="6347909"/>
            <a:ext cx="389578" cy="365125"/>
          </a:xfrm>
          <a:prstGeom prst="rect">
            <a:avLst/>
          </a:prstGeom>
        </p:spPr>
        <p:txBody>
          <a:bodyPr vert="horz" lIns="91440" tIns="45720" rIns="91440" bIns="45720" rtlCol="0" anchor="ctr"/>
          <a:lstStyle>
            <a:lvl1pPr algn="l">
              <a:defRPr sz="833">
                <a:solidFill>
                  <a:schemeClr val="accent2"/>
                </a:solidFill>
                <a:latin typeface="Atten New" pitchFamily="2" charset="77"/>
              </a:defRPr>
            </a:lvl1pPr>
          </a:lstStyle>
          <a:p>
            <a:fld id="{E4E06E8F-FFDE-49DD-B5E2-0D6DEF86F541}" type="slidenum">
              <a:rPr lang="en-GB" smtClean="0"/>
              <a:pPr/>
              <a:t>‹#›</a:t>
            </a:fld>
            <a:endParaRPr lang="en-GB"/>
          </a:p>
        </p:txBody>
      </p:sp>
    </p:spTree>
    <p:extLst>
      <p:ext uri="{BB962C8B-B14F-4D97-AF65-F5344CB8AC3E}">
        <p14:creationId xmlns:p14="http://schemas.microsoft.com/office/powerpoint/2010/main" val="2530588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86917-D3AC-0342-9519-D6A467E24D83}"/>
              </a:ext>
            </a:extLst>
          </p:cNvPr>
          <p:cNvSpPr>
            <a:spLocks noGrp="1"/>
          </p:cNvSpPr>
          <p:nvPr>
            <p:ph type="title"/>
          </p:nvPr>
        </p:nvSpPr>
        <p:spPr>
          <a:xfrm>
            <a:off x="550224" y="391122"/>
            <a:ext cx="11116234" cy="743940"/>
          </a:xfrm>
        </p:spPr>
        <p:txBody>
          <a:bodyPr anchor="b">
            <a:noAutofit/>
          </a:bodyPr>
          <a:lstStyle>
            <a:lvl1pPr algn="l">
              <a:defRPr sz="3667">
                <a:latin typeface="Atten New" pitchFamily="2" charset="77"/>
              </a:defRPr>
            </a:lvl1pPr>
          </a:lstStyle>
          <a:p>
            <a:r>
              <a:rPr lang="en-US"/>
              <a:t>Click to edit Master title style</a:t>
            </a:r>
          </a:p>
        </p:txBody>
      </p:sp>
      <p:sp>
        <p:nvSpPr>
          <p:cNvPr id="8" name="Slide Number Placeholder 5">
            <a:extLst>
              <a:ext uri="{FF2B5EF4-FFF2-40B4-BE49-F238E27FC236}">
                <a16:creationId xmlns:a16="http://schemas.microsoft.com/office/drawing/2014/main" id="{7C4135AF-B18C-6542-B88C-CDD408CD9F2F}"/>
              </a:ext>
            </a:extLst>
          </p:cNvPr>
          <p:cNvSpPr>
            <a:spLocks noGrp="1"/>
          </p:cNvSpPr>
          <p:nvPr>
            <p:ph type="sldNum" sz="quarter" idx="4"/>
          </p:nvPr>
        </p:nvSpPr>
        <p:spPr>
          <a:xfrm>
            <a:off x="11147417" y="6347909"/>
            <a:ext cx="389578" cy="365125"/>
          </a:xfrm>
          <a:prstGeom prst="rect">
            <a:avLst/>
          </a:prstGeom>
        </p:spPr>
        <p:txBody>
          <a:bodyPr vert="horz" lIns="91440" tIns="45720" rIns="91440" bIns="45720" rtlCol="0" anchor="ctr"/>
          <a:lstStyle>
            <a:lvl1pPr algn="l">
              <a:defRPr sz="833">
                <a:solidFill>
                  <a:schemeClr val="accent2"/>
                </a:solidFill>
                <a:latin typeface="Atten New" pitchFamily="2" charset="77"/>
              </a:defRPr>
            </a:lvl1pPr>
          </a:lstStyle>
          <a:p>
            <a:fld id="{E4E06E8F-FFDE-49DD-B5E2-0D6DEF86F541}" type="slidenum">
              <a:rPr lang="en-GB" smtClean="0"/>
              <a:pPr/>
              <a:t>‹#›</a:t>
            </a:fld>
            <a:endParaRPr lang="en-GB"/>
          </a:p>
        </p:txBody>
      </p:sp>
      <p:sp>
        <p:nvSpPr>
          <p:cNvPr id="4" name="Content Placeholder 11">
            <a:extLst>
              <a:ext uri="{FF2B5EF4-FFF2-40B4-BE49-F238E27FC236}">
                <a16:creationId xmlns:a16="http://schemas.microsoft.com/office/drawing/2014/main" id="{3E1DA0D5-2C31-6848-989A-8297FEAEB3F2}"/>
              </a:ext>
            </a:extLst>
          </p:cNvPr>
          <p:cNvSpPr>
            <a:spLocks noGrp="1"/>
          </p:cNvSpPr>
          <p:nvPr>
            <p:ph sz="quarter" idx="12"/>
          </p:nvPr>
        </p:nvSpPr>
        <p:spPr>
          <a:xfrm>
            <a:off x="550333" y="1290918"/>
            <a:ext cx="5164667" cy="4758414"/>
          </a:xfrm>
        </p:spPr>
        <p:txBody>
          <a:bodyPr/>
          <a:lstStyle>
            <a:lvl1pPr marL="285739" indent="-285739" algn="l">
              <a:buClr>
                <a:schemeClr val="tx2"/>
              </a:buClr>
              <a:buFont typeface="Arial" panose="020B0604020202020204" pitchFamily="34" charset="0"/>
              <a:buChar char="•"/>
              <a:defRPr>
                <a:latin typeface="Atten New" pitchFamily="2" charset="77"/>
              </a:defRPr>
            </a:lvl1pPr>
            <a:lvl2pPr marL="619100" indent="-238115" algn="l">
              <a:buClr>
                <a:schemeClr val="tx2"/>
              </a:buClr>
              <a:buFont typeface="Arial" panose="020B0604020202020204" pitchFamily="34" charset="0"/>
              <a:buChar char="•"/>
              <a:defRPr>
                <a:latin typeface="Atten New" pitchFamily="2" charset="77"/>
              </a:defRPr>
            </a:lvl2pPr>
            <a:lvl3pPr marL="1000085" indent="-238115" algn="l">
              <a:buClr>
                <a:schemeClr val="tx2"/>
              </a:buClr>
              <a:buFont typeface="Arial" panose="020B0604020202020204" pitchFamily="34" charset="0"/>
              <a:buChar char="•"/>
              <a:defRPr>
                <a:latin typeface="Atten New" pitchFamily="2" charset="77"/>
              </a:defRPr>
            </a:lvl3pPr>
            <a:lvl4pPr marL="1381070" indent="-238115" algn="l">
              <a:buClr>
                <a:schemeClr val="tx2"/>
              </a:buClr>
              <a:buFont typeface="Arial" panose="020B0604020202020204" pitchFamily="34" charset="0"/>
              <a:buChar char="•"/>
              <a:defRPr>
                <a:latin typeface="Atten New" pitchFamily="2" charset="77"/>
              </a:defRPr>
            </a:lvl4pPr>
            <a:lvl5pPr marL="1762055" indent="-238115" algn="l">
              <a:buClr>
                <a:schemeClr val="tx2"/>
              </a:buClr>
              <a:buFont typeface="Arial" panose="020B0604020202020204" pitchFamily="34" charset="0"/>
              <a:buChar char="•"/>
              <a:defRPr>
                <a:latin typeface="Atten New"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13">
            <a:extLst>
              <a:ext uri="{FF2B5EF4-FFF2-40B4-BE49-F238E27FC236}">
                <a16:creationId xmlns:a16="http://schemas.microsoft.com/office/drawing/2014/main" id="{8A893118-0251-904E-9030-BC90F43A6280}"/>
              </a:ext>
            </a:extLst>
          </p:cNvPr>
          <p:cNvSpPr>
            <a:spLocks noGrp="1"/>
          </p:cNvSpPr>
          <p:nvPr>
            <p:ph sz="quarter" idx="13"/>
          </p:nvPr>
        </p:nvSpPr>
        <p:spPr>
          <a:xfrm>
            <a:off x="6292724" y="1289451"/>
            <a:ext cx="5355167" cy="4758414"/>
          </a:xfrm>
        </p:spPr>
        <p:txBody>
          <a:bodyPr/>
          <a:lstStyle>
            <a:lvl1pPr algn="l">
              <a:buClr>
                <a:schemeClr val="tx2"/>
              </a:buClr>
              <a:defRPr>
                <a:latin typeface="Atten New" pitchFamily="2" charset="77"/>
              </a:defRPr>
            </a:lvl1pPr>
            <a:lvl2pPr algn="l">
              <a:buClr>
                <a:schemeClr val="tx2"/>
              </a:buClr>
              <a:defRPr>
                <a:latin typeface="Atten New" pitchFamily="2" charset="77"/>
              </a:defRPr>
            </a:lvl2pPr>
            <a:lvl3pPr algn="l">
              <a:buClr>
                <a:schemeClr val="tx2"/>
              </a:buClr>
              <a:defRPr>
                <a:latin typeface="Atten New" pitchFamily="2" charset="77"/>
              </a:defRPr>
            </a:lvl3pPr>
            <a:lvl4pPr algn="l">
              <a:buClr>
                <a:schemeClr val="tx2"/>
              </a:buClr>
              <a:defRPr>
                <a:latin typeface="Atten New" pitchFamily="2" charset="77"/>
              </a:defRPr>
            </a:lvl4pPr>
            <a:lvl5pPr algn="l">
              <a:buClr>
                <a:schemeClr val="tx2"/>
              </a:buClr>
              <a:defRPr>
                <a:latin typeface="Atten New"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1564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86917-D3AC-0342-9519-D6A467E24D83}"/>
              </a:ext>
            </a:extLst>
          </p:cNvPr>
          <p:cNvSpPr>
            <a:spLocks noGrp="1"/>
          </p:cNvSpPr>
          <p:nvPr>
            <p:ph type="title"/>
          </p:nvPr>
        </p:nvSpPr>
        <p:spPr>
          <a:xfrm>
            <a:off x="550224" y="391122"/>
            <a:ext cx="11116234" cy="743940"/>
          </a:xfrm>
        </p:spPr>
        <p:txBody>
          <a:bodyPr anchor="b">
            <a:noAutofit/>
          </a:bodyPr>
          <a:lstStyle>
            <a:lvl1pPr algn="l">
              <a:defRPr sz="3667">
                <a:latin typeface="Atten New" pitchFamily="2" charset="77"/>
              </a:defRPr>
            </a:lvl1pPr>
          </a:lstStyle>
          <a:p>
            <a:r>
              <a:rPr lang="en-US"/>
              <a:t>Click to edit Master title style</a:t>
            </a:r>
          </a:p>
        </p:txBody>
      </p:sp>
      <p:sp>
        <p:nvSpPr>
          <p:cNvPr id="8" name="Slide Number Placeholder 5">
            <a:extLst>
              <a:ext uri="{FF2B5EF4-FFF2-40B4-BE49-F238E27FC236}">
                <a16:creationId xmlns:a16="http://schemas.microsoft.com/office/drawing/2014/main" id="{7C4135AF-B18C-6542-B88C-CDD408CD9F2F}"/>
              </a:ext>
            </a:extLst>
          </p:cNvPr>
          <p:cNvSpPr>
            <a:spLocks noGrp="1"/>
          </p:cNvSpPr>
          <p:nvPr>
            <p:ph type="sldNum" sz="quarter" idx="4"/>
          </p:nvPr>
        </p:nvSpPr>
        <p:spPr>
          <a:xfrm>
            <a:off x="11147417" y="6347909"/>
            <a:ext cx="389578" cy="365125"/>
          </a:xfrm>
          <a:prstGeom prst="rect">
            <a:avLst/>
          </a:prstGeom>
        </p:spPr>
        <p:txBody>
          <a:bodyPr vert="horz" lIns="91440" tIns="45720" rIns="91440" bIns="45720" rtlCol="0" anchor="ctr"/>
          <a:lstStyle>
            <a:lvl1pPr algn="l">
              <a:defRPr sz="833">
                <a:solidFill>
                  <a:schemeClr val="accent2"/>
                </a:solidFill>
              </a:defRPr>
            </a:lvl1pPr>
          </a:lstStyle>
          <a:p>
            <a:fld id="{E4E06E8F-FFDE-49DD-B5E2-0D6DEF86F541}" type="slidenum">
              <a:rPr lang="en-GB" smtClean="0"/>
              <a:pPr/>
              <a:t>‹#›</a:t>
            </a:fld>
            <a:endParaRPr lang="en-GB"/>
          </a:p>
        </p:txBody>
      </p:sp>
      <p:sp>
        <p:nvSpPr>
          <p:cNvPr id="4" name="Content Placeholder 11">
            <a:extLst>
              <a:ext uri="{FF2B5EF4-FFF2-40B4-BE49-F238E27FC236}">
                <a16:creationId xmlns:a16="http://schemas.microsoft.com/office/drawing/2014/main" id="{3E1DA0D5-2C31-6848-989A-8297FEAEB3F2}"/>
              </a:ext>
            </a:extLst>
          </p:cNvPr>
          <p:cNvSpPr>
            <a:spLocks noGrp="1"/>
          </p:cNvSpPr>
          <p:nvPr>
            <p:ph sz="quarter" idx="12"/>
          </p:nvPr>
        </p:nvSpPr>
        <p:spPr>
          <a:xfrm>
            <a:off x="550333" y="1290918"/>
            <a:ext cx="8154939" cy="4758414"/>
          </a:xfrm>
        </p:spPr>
        <p:txBody>
          <a:bodyPr/>
          <a:lstStyle>
            <a:lvl1pPr marL="285739" indent="-285739" algn="l">
              <a:buClr>
                <a:schemeClr val="tx2"/>
              </a:buClr>
              <a:buFont typeface="Arial" panose="020B0604020202020204" pitchFamily="34" charset="0"/>
              <a:buChar char="•"/>
              <a:defRPr>
                <a:latin typeface="Atten New" pitchFamily="2" charset="77"/>
              </a:defRPr>
            </a:lvl1pPr>
            <a:lvl2pPr marL="619100" indent="-238115" algn="l">
              <a:buClr>
                <a:schemeClr val="tx2"/>
              </a:buClr>
              <a:buFont typeface="Arial" panose="020B0604020202020204" pitchFamily="34" charset="0"/>
              <a:buChar char="•"/>
              <a:defRPr>
                <a:latin typeface="Atten New" pitchFamily="2" charset="77"/>
              </a:defRPr>
            </a:lvl2pPr>
            <a:lvl3pPr marL="1000085" indent="-238115" algn="l">
              <a:buClr>
                <a:schemeClr val="tx2"/>
              </a:buClr>
              <a:buFont typeface="Arial" panose="020B0604020202020204" pitchFamily="34" charset="0"/>
              <a:buChar char="•"/>
              <a:defRPr>
                <a:latin typeface="Atten New" pitchFamily="2" charset="77"/>
              </a:defRPr>
            </a:lvl3pPr>
            <a:lvl4pPr marL="1381070" indent="-238115" algn="l">
              <a:buClr>
                <a:schemeClr val="tx2"/>
              </a:buClr>
              <a:buFont typeface="Arial" panose="020B0604020202020204" pitchFamily="34" charset="0"/>
              <a:buChar char="•"/>
              <a:defRPr>
                <a:latin typeface="Atten New" pitchFamily="2" charset="77"/>
              </a:defRPr>
            </a:lvl4pPr>
            <a:lvl5pPr marL="1762055" indent="-238115" algn="l">
              <a:buClr>
                <a:schemeClr val="tx2"/>
              </a:buClr>
              <a:buFont typeface="Arial" panose="020B0604020202020204" pitchFamily="34" charset="0"/>
              <a:buChar char="•"/>
              <a:defRPr>
                <a:latin typeface="Atten New"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2311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86917-D3AC-0342-9519-D6A467E24D83}"/>
              </a:ext>
            </a:extLst>
          </p:cNvPr>
          <p:cNvSpPr>
            <a:spLocks noGrp="1"/>
          </p:cNvSpPr>
          <p:nvPr>
            <p:ph type="title"/>
          </p:nvPr>
        </p:nvSpPr>
        <p:spPr>
          <a:xfrm>
            <a:off x="550224" y="391122"/>
            <a:ext cx="11116234" cy="743940"/>
          </a:xfrm>
        </p:spPr>
        <p:txBody>
          <a:bodyPr anchor="b">
            <a:noAutofit/>
          </a:bodyPr>
          <a:lstStyle>
            <a:lvl1pPr algn="l">
              <a:defRPr sz="3667">
                <a:latin typeface="Atten New" pitchFamily="2" charset="77"/>
              </a:defRPr>
            </a:lvl1pPr>
          </a:lstStyle>
          <a:p>
            <a:r>
              <a:rPr lang="en-US"/>
              <a:t>Click to edit Master title style</a:t>
            </a:r>
          </a:p>
        </p:txBody>
      </p:sp>
      <p:sp>
        <p:nvSpPr>
          <p:cNvPr id="8" name="Slide Number Placeholder 5">
            <a:extLst>
              <a:ext uri="{FF2B5EF4-FFF2-40B4-BE49-F238E27FC236}">
                <a16:creationId xmlns:a16="http://schemas.microsoft.com/office/drawing/2014/main" id="{7C4135AF-B18C-6542-B88C-CDD408CD9F2F}"/>
              </a:ext>
            </a:extLst>
          </p:cNvPr>
          <p:cNvSpPr>
            <a:spLocks noGrp="1"/>
          </p:cNvSpPr>
          <p:nvPr>
            <p:ph type="sldNum" sz="quarter" idx="4"/>
          </p:nvPr>
        </p:nvSpPr>
        <p:spPr>
          <a:xfrm>
            <a:off x="11147417" y="6347909"/>
            <a:ext cx="389578" cy="365125"/>
          </a:xfrm>
          <a:prstGeom prst="rect">
            <a:avLst/>
          </a:prstGeom>
        </p:spPr>
        <p:txBody>
          <a:bodyPr vert="horz" lIns="91440" tIns="45720" rIns="91440" bIns="45720" rtlCol="0" anchor="ctr"/>
          <a:lstStyle>
            <a:lvl1pPr algn="l">
              <a:defRPr sz="833">
                <a:solidFill>
                  <a:schemeClr val="accent2"/>
                </a:solidFill>
              </a:defRPr>
            </a:lvl1pPr>
          </a:lstStyle>
          <a:p>
            <a:fld id="{E4E06E8F-FFDE-49DD-B5E2-0D6DEF86F541}" type="slidenum">
              <a:rPr lang="en-GB" smtClean="0"/>
              <a:pPr/>
              <a:t>‹#›</a:t>
            </a:fld>
            <a:endParaRPr lang="en-GB"/>
          </a:p>
        </p:txBody>
      </p:sp>
      <p:sp>
        <p:nvSpPr>
          <p:cNvPr id="4" name="Content Placeholder 11">
            <a:extLst>
              <a:ext uri="{FF2B5EF4-FFF2-40B4-BE49-F238E27FC236}">
                <a16:creationId xmlns:a16="http://schemas.microsoft.com/office/drawing/2014/main" id="{3E1DA0D5-2C31-6848-989A-8297FEAEB3F2}"/>
              </a:ext>
            </a:extLst>
          </p:cNvPr>
          <p:cNvSpPr>
            <a:spLocks noGrp="1"/>
          </p:cNvSpPr>
          <p:nvPr>
            <p:ph sz="quarter" idx="12"/>
          </p:nvPr>
        </p:nvSpPr>
        <p:spPr>
          <a:xfrm>
            <a:off x="550334" y="1290918"/>
            <a:ext cx="3375121" cy="4758414"/>
          </a:xfrm>
        </p:spPr>
        <p:txBody>
          <a:bodyPr/>
          <a:lstStyle>
            <a:lvl1pPr marL="285739" indent="-285739" algn="l">
              <a:buClr>
                <a:schemeClr val="tx2"/>
              </a:buClr>
              <a:buFont typeface="Arial" panose="020B0604020202020204" pitchFamily="34" charset="0"/>
              <a:buChar char="•"/>
              <a:defRPr>
                <a:latin typeface="Atten New" pitchFamily="2" charset="77"/>
              </a:defRPr>
            </a:lvl1pPr>
            <a:lvl2pPr marL="619100" indent="-238115" algn="l">
              <a:buClr>
                <a:schemeClr val="tx2"/>
              </a:buClr>
              <a:buFont typeface="Arial" panose="020B0604020202020204" pitchFamily="34" charset="0"/>
              <a:buChar char="•"/>
              <a:defRPr>
                <a:latin typeface="Atten New" pitchFamily="2" charset="77"/>
              </a:defRPr>
            </a:lvl2pPr>
            <a:lvl3pPr marL="1000085" indent="-238115" algn="l">
              <a:buClr>
                <a:schemeClr val="tx2"/>
              </a:buClr>
              <a:buFont typeface="Arial" panose="020B0604020202020204" pitchFamily="34" charset="0"/>
              <a:buChar char="•"/>
              <a:defRPr>
                <a:latin typeface="Atten New" pitchFamily="2" charset="77"/>
              </a:defRPr>
            </a:lvl3pPr>
            <a:lvl4pPr marL="1381070" indent="-238115" algn="l">
              <a:buClr>
                <a:schemeClr val="tx2"/>
              </a:buClr>
              <a:buFont typeface="Arial" panose="020B0604020202020204" pitchFamily="34" charset="0"/>
              <a:buChar char="•"/>
              <a:defRPr>
                <a:latin typeface="Atten New" pitchFamily="2" charset="77"/>
              </a:defRPr>
            </a:lvl4pPr>
            <a:lvl5pPr marL="1762055" indent="-238115" algn="l">
              <a:buClr>
                <a:schemeClr val="tx2"/>
              </a:buClr>
              <a:buFont typeface="Arial" panose="020B0604020202020204" pitchFamily="34" charset="0"/>
              <a:buChar char="•"/>
              <a:defRPr>
                <a:latin typeface="Atten New"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11">
            <a:extLst>
              <a:ext uri="{FF2B5EF4-FFF2-40B4-BE49-F238E27FC236}">
                <a16:creationId xmlns:a16="http://schemas.microsoft.com/office/drawing/2014/main" id="{2D8E6445-BAF7-DA4E-96DB-133C1A152278}"/>
              </a:ext>
            </a:extLst>
          </p:cNvPr>
          <p:cNvSpPr>
            <a:spLocks noGrp="1"/>
          </p:cNvSpPr>
          <p:nvPr>
            <p:ph sz="quarter" idx="13"/>
          </p:nvPr>
        </p:nvSpPr>
        <p:spPr>
          <a:xfrm>
            <a:off x="4117880" y="1290917"/>
            <a:ext cx="3375121" cy="4758414"/>
          </a:xfrm>
        </p:spPr>
        <p:txBody>
          <a:bodyPr/>
          <a:lstStyle>
            <a:lvl1pPr marL="285739" indent="-285739" algn="l">
              <a:buClr>
                <a:schemeClr val="tx2"/>
              </a:buClr>
              <a:buFont typeface="Arial" panose="020B0604020202020204" pitchFamily="34" charset="0"/>
              <a:buChar char="•"/>
              <a:defRPr>
                <a:latin typeface="Atten New" pitchFamily="2" charset="77"/>
              </a:defRPr>
            </a:lvl1pPr>
            <a:lvl2pPr marL="619100" indent="-238115" algn="l">
              <a:buClr>
                <a:schemeClr val="tx2"/>
              </a:buClr>
              <a:buFont typeface="Arial" panose="020B0604020202020204" pitchFamily="34" charset="0"/>
              <a:buChar char="•"/>
              <a:defRPr>
                <a:latin typeface="Atten New" pitchFamily="2" charset="77"/>
              </a:defRPr>
            </a:lvl2pPr>
            <a:lvl3pPr marL="1000085" indent="-238115" algn="l">
              <a:buClr>
                <a:schemeClr val="tx2"/>
              </a:buClr>
              <a:buFont typeface="Arial" panose="020B0604020202020204" pitchFamily="34" charset="0"/>
              <a:buChar char="•"/>
              <a:defRPr>
                <a:latin typeface="Atten New" pitchFamily="2" charset="77"/>
              </a:defRPr>
            </a:lvl3pPr>
            <a:lvl4pPr marL="1381070" indent="-238115" algn="l">
              <a:buClr>
                <a:schemeClr val="tx2"/>
              </a:buClr>
              <a:buFont typeface="Arial" panose="020B0604020202020204" pitchFamily="34" charset="0"/>
              <a:buChar char="•"/>
              <a:defRPr>
                <a:latin typeface="Atten New" pitchFamily="2" charset="77"/>
              </a:defRPr>
            </a:lvl4pPr>
            <a:lvl5pPr marL="1762055" indent="-238115" algn="l">
              <a:buClr>
                <a:schemeClr val="tx2"/>
              </a:buClr>
              <a:buFont typeface="Arial" panose="020B0604020202020204" pitchFamily="34" charset="0"/>
              <a:buChar char="•"/>
              <a:defRPr>
                <a:latin typeface="Atten New"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11">
            <a:extLst>
              <a:ext uri="{FF2B5EF4-FFF2-40B4-BE49-F238E27FC236}">
                <a16:creationId xmlns:a16="http://schemas.microsoft.com/office/drawing/2014/main" id="{84124C46-EB80-B34A-B736-922CD029D745}"/>
              </a:ext>
            </a:extLst>
          </p:cNvPr>
          <p:cNvSpPr>
            <a:spLocks noGrp="1"/>
          </p:cNvSpPr>
          <p:nvPr>
            <p:ph sz="quarter" idx="14"/>
          </p:nvPr>
        </p:nvSpPr>
        <p:spPr>
          <a:xfrm>
            <a:off x="7685425" y="1290917"/>
            <a:ext cx="3375121" cy="4758414"/>
          </a:xfrm>
        </p:spPr>
        <p:txBody>
          <a:bodyPr/>
          <a:lstStyle>
            <a:lvl1pPr marL="285739" indent="-285739" algn="l">
              <a:buClr>
                <a:schemeClr val="tx2"/>
              </a:buClr>
              <a:buFont typeface="Arial" panose="020B0604020202020204" pitchFamily="34" charset="0"/>
              <a:buChar char="•"/>
              <a:defRPr>
                <a:latin typeface="Atten New" pitchFamily="2" charset="77"/>
              </a:defRPr>
            </a:lvl1pPr>
            <a:lvl2pPr marL="619100" indent="-238115" algn="l">
              <a:buClr>
                <a:schemeClr val="tx2"/>
              </a:buClr>
              <a:buFont typeface="Arial" panose="020B0604020202020204" pitchFamily="34" charset="0"/>
              <a:buChar char="•"/>
              <a:defRPr>
                <a:latin typeface="Atten New" pitchFamily="2" charset="77"/>
              </a:defRPr>
            </a:lvl2pPr>
            <a:lvl3pPr marL="1000085" indent="-238115" algn="l">
              <a:buClr>
                <a:schemeClr val="tx2"/>
              </a:buClr>
              <a:buFont typeface="Arial" panose="020B0604020202020204" pitchFamily="34" charset="0"/>
              <a:buChar char="•"/>
              <a:defRPr>
                <a:latin typeface="Atten New" pitchFamily="2" charset="77"/>
              </a:defRPr>
            </a:lvl3pPr>
            <a:lvl4pPr marL="1381070" indent="-238115" algn="l">
              <a:buClr>
                <a:schemeClr val="tx2"/>
              </a:buClr>
              <a:buFont typeface="Arial" panose="020B0604020202020204" pitchFamily="34" charset="0"/>
              <a:buChar char="•"/>
              <a:defRPr>
                <a:latin typeface="Atten New" pitchFamily="2" charset="77"/>
              </a:defRPr>
            </a:lvl4pPr>
            <a:lvl5pPr marL="1762055" indent="-238115" algn="l">
              <a:buClr>
                <a:schemeClr val="tx2"/>
              </a:buClr>
              <a:buFont typeface="Arial" panose="020B0604020202020204" pitchFamily="34" charset="0"/>
              <a:buChar char="•"/>
              <a:defRPr>
                <a:latin typeface="Atten New"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8135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Centre">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D948D4B2-18FE-894F-8647-A01ADBC9E8B6}"/>
              </a:ext>
            </a:extLst>
          </p:cNvPr>
          <p:cNvSpPr>
            <a:spLocks noGrp="1"/>
          </p:cNvSpPr>
          <p:nvPr>
            <p:ph type="sldNum" sz="quarter" idx="4"/>
          </p:nvPr>
        </p:nvSpPr>
        <p:spPr>
          <a:xfrm>
            <a:off x="11147417" y="6347909"/>
            <a:ext cx="389578" cy="365125"/>
          </a:xfrm>
          <a:prstGeom prst="rect">
            <a:avLst/>
          </a:prstGeom>
        </p:spPr>
        <p:txBody>
          <a:bodyPr vert="horz" lIns="91440" tIns="45720" rIns="91440" bIns="45720" rtlCol="0" anchor="ctr"/>
          <a:lstStyle>
            <a:lvl1pPr algn="l">
              <a:defRPr sz="833">
                <a:solidFill>
                  <a:schemeClr val="accent2"/>
                </a:solidFill>
              </a:defRPr>
            </a:lvl1pPr>
          </a:lstStyle>
          <a:p>
            <a:fld id="{E4E06E8F-FFDE-49DD-B5E2-0D6DEF86F541}" type="slidenum">
              <a:rPr lang="en-GB" smtClean="0"/>
              <a:pPr/>
              <a:t>‹#›</a:t>
            </a:fld>
            <a:endParaRPr lang="en-GB"/>
          </a:p>
        </p:txBody>
      </p:sp>
    </p:spTree>
    <p:extLst>
      <p:ext uri="{BB962C8B-B14F-4D97-AF65-F5344CB8AC3E}">
        <p14:creationId xmlns:p14="http://schemas.microsoft.com/office/powerpoint/2010/main" val="2246062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86917-D3AC-0342-9519-D6A467E24D83}"/>
              </a:ext>
            </a:extLst>
          </p:cNvPr>
          <p:cNvSpPr>
            <a:spLocks noGrp="1"/>
          </p:cNvSpPr>
          <p:nvPr>
            <p:ph type="title"/>
          </p:nvPr>
        </p:nvSpPr>
        <p:spPr>
          <a:xfrm>
            <a:off x="550223" y="391122"/>
            <a:ext cx="5164667" cy="743940"/>
          </a:xfrm>
        </p:spPr>
        <p:txBody>
          <a:bodyPr anchor="b">
            <a:noAutofit/>
          </a:bodyPr>
          <a:lstStyle>
            <a:lvl1pPr algn="l">
              <a:defRPr sz="2333"/>
            </a:lvl1pPr>
          </a:lstStyle>
          <a:p>
            <a:r>
              <a:rPr lang="en-US"/>
              <a:t>Click to edit Master title style</a:t>
            </a:r>
          </a:p>
        </p:txBody>
      </p:sp>
      <p:sp>
        <p:nvSpPr>
          <p:cNvPr id="12" name="Content Placeholder 11">
            <a:extLst>
              <a:ext uri="{FF2B5EF4-FFF2-40B4-BE49-F238E27FC236}">
                <a16:creationId xmlns:a16="http://schemas.microsoft.com/office/drawing/2014/main" id="{D2996027-7DBA-FA48-A97D-FE577215493F}"/>
              </a:ext>
            </a:extLst>
          </p:cNvPr>
          <p:cNvSpPr>
            <a:spLocks noGrp="1"/>
          </p:cNvSpPr>
          <p:nvPr>
            <p:ph sz="quarter" idx="12"/>
          </p:nvPr>
        </p:nvSpPr>
        <p:spPr>
          <a:xfrm>
            <a:off x="550333" y="1290918"/>
            <a:ext cx="5164667" cy="4758414"/>
          </a:xfrm>
        </p:spPr>
        <p:txBody>
          <a:bodyPr/>
          <a:lstStyle>
            <a:lvl1pPr marL="285739" indent="-285739" algn="l">
              <a:buClr>
                <a:schemeClr val="tx2"/>
              </a:buClr>
              <a:buFont typeface="Arial" panose="020B0604020202020204" pitchFamily="34" charset="0"/>
              <a:buChar char="•"/>
              <a:defRPr/>
            </a:lvl1pPr>
            <a:lvl2pPr marL="619100" indent="-238115" algn="l">
              <a:buClr>
                <a:schemeClr val="tx2"/>
              </a:buClr>
              <a:buFont typeface="Arial" panose="020B0604020202020204" pitchFamily="34" charset="0"/>
              <a:buChar char="•"/>
              <a:defRPr/>
            </a:lvl2pPr>
            <a:lvl3pPr marL="1000085" indent="-238115" algn="l">
              <a:buClr>
                <a:schemeClr val="tx2"/>
              </a:buClr>
              <a:buFont typeface="Arial" panose="020B0604020202020204" pitchFamily="34" charset="0"/>
              <a:buChar char="•"/>
              <a:defRPr/>
            </a:lvl3pPr>
            <a:lvl4pPr marL="1381070" indent="-238115" algn="l">
              <a:buClr>
                <a:schemeClr val="tx2"/>
              </a:buClr>
              <a:buFont typeface="Arial" panose="020B0604020202020204" pitchFamily="34" charset="0"/>
              <a:buChar char="•"/>
              <a:defRPr/>
            </a:lvl4pPr>
            <a:lvl5pPr marL="1762055" indent="-238115" algn="l">
              <a:buClr>
                <a:schemeClr val="tx2"/>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1B24501D-1824-2D42-81B7-6B8F2A5F0588}"/>
              </a:ext>
            </a:extLst>
          </p:cNvPr>
          <p:cNvSpPr>
            <a:spLocks noGrp="1"/>
          </p:cNvSpPr>
          <p:nvPr>
            <p:ph sz="quarter" idx="13"/>
          </p:nvPr>
        </p:nvSpPr>
        <p:spPr>
          <a:xfrm>
            <a:off x="6292724" y="660134"/>
            <a:ext cx="5355167" cy="5387732"/>
          </a:xfrm>
        </p:spPr>
        <p:txBody>
          <a:bodyPr/>
          <a:lstStyle>
            <a:lvl1pPr algn="l">
              <a:buClr>
                <a:schemeClr val="tx2"/>
              </a:buClr>
              <a:defRPr/>
            </a:lvl1pPr>
            <a:lvl2pPr algn="l">
              <a:buClr>
                <a:schemeClr val="tx2"/>
              </a:buClr>
              <a:defRPr/>
            </a:lvl2pPr>
            <a:lvl3pPr algn="l">
              <a:buClr>
                <a:schemeClr val="tx2"/>
              </a:buClr>
              <a:defRPr/>
            </a:lvl3pPr>
            <a:lvl4pPr algn="l">
              <a:buClr>
                <a:schemeClr val="tx2"/>
              </a:buClr>
              <a:defRPr/>
            </a:lvl4pPr>
            <a:lvl5pPr algn="l">
              <a:buClr>
                <a:schemeClr val="tx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37F7EEEB-1867-9E46-B22C-B16669714960}"/>
              </a:ext>
            </a:extLst>
          </p:cNvPr>
          <p:cNvSpPr>
            <a:spLocks noGrp="1"/>
          </p:cNvSpPr>
          <p:nvPr>
            <p:ph type="sldNum" sz="quarter" idx="4"/>
          </p:nvPr>
        </p:nvSpPr>
        <p:spPr>
          <a:xfrm>
            <a:off x="11147417" y="6347909"/>
            <a:ext cx="389578" cy="365125"/>
          </a:xfrm>
          <a:prstGeom prst="rect">
            <a:avLst/>
          </a:prstGeom>
        </p:spPr>
        <p:txBody>
          <a:bodyPr vert="horz" lIns="91440" tIns="45720" rIns="91440" bIns="45720" rtlCol="0" anchor="ctr"/>
          <a:lstStyle>
            <a:lvl1pPr algn="l">
              <a:defRPr sz="833">
                <a:solidFill>
                  <a:schemeClr val="accent2"/>
                </a:solidFill>
              </a:defRPr>
            </a:lvl1pPr>
          </a:lstStyle>
          <a:p>
            <a:fld id="{E4E06E8F-FFDE-49DD-B5E2-0D6DEF86F541}" type="slidenum">
              <a:rPr lang="en-GB" smtClean="0"/>
              <a:pPr/>
              <a:t>‹#›</a:t>
            </a:fld>
            <a:endParaRPr lang="en-GB"/>
          </a:p>
        </p:txBody>
      </p:sp>
    </p:spTree>
    <p:extLst>
      <p:ext uri="{BB962C8B-B14F-4D97-AF65-F5344CB8AC3E}">
        <p14:creationId xmlns:p14="http://schemas.microsoft.com/office/powerpoint/2010/main" val="1471380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Full screen Title and Content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86917-D3AC-0342-9519-D6A467E24D83}"/>
              </a:ext>
            </a:extLst>
          </p:cNvPr>
          <p:cNvSpPr>
            <a:spLocks noGrp="1"/>
          </p:cNvSpPr>
          <p:nvPr>
            <p:ph type="title"/>
          </p:nvPr>
        </p:nvSpPr>
        <p:spPr>
          <a:xfrm>
            <a:off x="550224" y="391122"/>
            <a:ext cx="11091443" cy="743940"/>
          </a:xfrm>
        </p:spPr>
        <p:txBody>
          <a:bodyPr anchor="b">
            <a:noAutofit/>
          </a:bodyPr>
          <a:lstStyle>
            <a:lvl1pPr algn="l">
              <a:defRPr sz="2196"/>
            </a:lvl1pPr>
          </a:lstStyle>
          <a:p>
            <a:r>
              <a:rPr lang="en-US"/>
              <a:t>Click to edit Master title style</a:t>
            </a:r>
          </a:p>
        </p:txBody>
      </p:sp>
      <p:sp>
        <p:nvSpPr>
          <p:cNvPr id="12" name="Content Placeholder 11">
            <a:extLst>
              <a:ext uri="{FF2B5EF4-FFF2-40B4-BE49-F238E27FC236}">
                <a16:creationId xmlns:a16="http://schemas.microsoft.com/office/drawing/2014/main" id="{D2996027-7DBA-FA48-A97D-FE577215493F}"/>
              </a:ext>
            </a:extLst>
          </p:cNvPr>
          <p:cNvSpPr>
            <a:spLocks noGrp="1"/>
          </p:cNvSpPr>
          <p:nvPr>
            <p:ph sz="quarter" idx="12"/>
          </p:nvPr>
        </p:nvSpPr>
        <p:spPr>
          <a:xfrm>
            <a:off x="550334" y="1707886"/>
            <a:ext cx="11091333" cy="4339866"/>
          </a:xfrm>
        </p:spPr>
        <p:txBody>
          <a:bodyPr/>
          <a:lstStyle>
            <a:lvl1pPr marL="268937" indent="-268937" algn="l">
              <a:lnSpc>
                <a:spcPct val="120000"/>
              </a:lnSpc>
              <a:buClr>
                <a:schemeClr val="tx2"/>
              </a:buClr>
              <a:buFont typeface="Arial" panose="020B0604020202020204" pitchFamily="34" charset="0"/>
              <a:buChar char="•"/>
              <a:defRPr sz="1412"/>
            </a:lvl1pPr>
            <a:lvl2pPr marL="582698" indent="-224114" algn="l">
              <a:lnSpc>
                <a:spcPct val="120000"/>
              </a:lnSpc>
              <a:buClr>
                <a:schemeClr val="tx2"/>
              </a:buClr>
              <a:buFont typeface="Arial" panose="020B0604020202020204" pitchFamily="34" charset="0"/>
              <a:buChar char="•"/>
              <a:defRPr sz="1255"/>
            </a:lvl2pPr>
            <a:lvl3pPr marL="941280" indent="-224114" algn="l">
              <a:lnSpc>
                <a:spcPct val="120000"/>
              </a:lnSpc>
              <a:buClr>
                <a:schemeClr val="tx2"/>
              </a:buClr>
              <a:buFont typeface="Arial" panose="020B0604020202020204" pitchFamily="34" charset="0"/>
              <a:buChar char="•"/>
              <a:defRPr sz="1098"/>
            </a:lvl3pPr>
            <a:lvl4pPr marL="1299863" indent="-224114" algn="l">
              <a:lnSpc>
                <a:spcPct val="120000"/>
              </a:lnSpc>
              <a:buClr>
                <a:schemeClr val="tx2"/>
              </a:buClr>
              <a:buFont typeface="Arial" panose="020B0604020202020204" pitchFamily="34" charset="0"/>
              <a:buChar char="•"/>
              <a:defRPr sz="941"/>
            </a:lvl4pPr>
            <a:lvl5pPr marL="1658445" indent="-224114" algn="l">
              <a:lnSpc>
                <a:spcPct val="120000"/>
              </a:lnSpc>
              <a:buClr>
                <a:schemeClr val="tx2"/>
              </a:buClr>
              <a:buFont typeface="Arial" panose="020B0604020202020204" pitchFamily="34" charset="0"/>
              <a:buChar char="•"/>
              <a:defRPr sz="94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2">
            <a:extLst>
              <a:ext uri="{FF2B5EF4-FFF2-40B4-BE49-F238E27FC236}">
                <a16:creationId xmlns:a16="http://schemas.microsoft.com/office/drawing/2014/main" id="{418205D5-ED47-414D-B7AD-CC75353CFE29}"/>
              </a:ext>
            </a:extLst>
          </p:cNvPr>
          <p:cNvSpPr>
            <a:spLocks noGrp="1"/>
          </p:cNvSpPr>
          <p:nvPr>
            <p:ph type="ftr" sz="quarter" idx="11"/>
          </p:nvPr>
        </p:nvSpPr>
        <p:spPr>
          <a:xfrm>
            <a:off x="867650" y="6444234"/>
            <a:ext cx="7451860" cy="143933"/>
          </a:xfrm>
        </p:spPr>
        <p:txBody>
          <a:bodyPr/>
          <a:lstStyle>
            <a:lvl1pPr>
              <a:defRPr sz="667" b="0"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r>
              <a:rPr lang="en-CA"/>
              <a:t>Childcare Reduction Campaign 2022 – Phase 2</a:t>
            </a:r>
            <a:endParaRPr lang="en-GB"/>
          </a:p>
        </p:txBody>
      </p:sp>
      <p:sp>
        <p:nvSpPr>
          <p:cNvPr id="14" name="Slide Number Placeholder 3">
            <a:extLst>
              <a:ext uri="{FF2B5EF4-FFF2-40B4-BE49-F238E27FC236}">
                <a16:creationId xmlns:a16="http://schemas.microsoft.com/office/drawing/2014/main" id="{5578A148-6BF7-414E-B609-B64CE3041478}"/>
              </a:ext>
            </a:extLst>
          </p:cNvPr>
          <p:cNvSpPr>
            <a:spLocks noGrp="1"/>
          </p:cNvSpPr>
          <p:nvPr>
            <p:ph type="sldNum" sz="quarter" idx="13"/>
          </p:nvPr>
        </p:nvSpPr>
        <p:spPr>
          <a:xfrm>
            <a:off x="509531" y="6444234"/>
            <a:ext cx="358120" cy="143933"/>
          </a:xfrm>
        </p:spPr>
        <p:txBody>
          <a:bodyPr/>
          <a:lstStyle>
            <a:lvl1pPr>
              <a:defRPr sz="627" b="0" i="0">
                <a:solidFill>
                  <a:schemeClr val="accent2"/>
                </a:solidFill>
                <a:latin typeface="Open Sans" panose="020B0606030504020204" pitchFamily="34" charset="0"/>
                <a:ea typeface="Open Sans" panose="020B0606030504020204" pitchFamily="34" charset="0"/>
                <a:cs typeface="Open Sans" panose="020B0606030504020204" pitchFamily="34" charset="0"/>
              </a:defRPr>
            </a:lvl1pPr>
          </a:lstStyle>
          <a:p>
            <a:fld id="{E4E06E8F-FFDE-49DD-B5E2-0D6DEF86F541}" type="slidenum">
              <a:rPr lang="en-GB" smtClean="0"/>
              <a:pPr/>
              <a:t>‹#›</a:t>
            </a:fld>
            <a:endParaRPr lang="en-GB"/>
          </a:p>
        </p:txBody>
      </p:sp>
      <p:sp>
        <p:nvSpPr>
          <p:cNvPr id="15" name="Holder 4">
            <a:extLst>
              <a:ext uri="{FF2B5EF4-FFF2-40B4-BE49-F238E27FC236}">
                <a16:creationId xmlns:a16="http://schemas.microsoft.com/office/drawing/2014/main" id="{F0820B47-81E8-A045-BCFD-F6CFE386D885}"/>
              </a:ext>
            </a:extLst>
          </p:cNvPr>
          <p:cNvSpPr txBox="1">
            <a:spLocks/>
          </p:cNvSpPr>
          <p:nvPr/>
        </p:nvSpPr>
        <p:spPr>
          <a:xfrm>
            <a:off x="757418" y="6444348"/>
            <a:ext cx="39345" cy="143933"/>
          </a:xfrm>
          <a:prstGeom prst="rect">
            <a:avLst/>
          </a:prstGeom>
        </p:spPr>
        <p:txBody>
          <a:bodyPr vert="horz" lIns="0" tIns="0" rIns="0" bIns="0" rtlCol="0" anchor="ctr"/>
          <a:lstStyle>
            <a:defPPr>
              <a:defRPr lang="en-US"/>
            </a:defPPr>
            <a:lvl1pPr marL="0" algn="l" defTabSz="1141171" rtl="0" eaLnBrk="1" latinLnBrk="0" hangingPunct="1">
              <a:defRPr sz="850" b="0" i="0" kern="1200">
                <a:solidFill>
                  <a:srgbClr val="77787B"/>
                </a:solidFill>
                <a:latin typeface="OpenSans-Light"/>
                <a:ea typeface="+mn-ea"/>
                <a:cs typeface="OpenSans-Light"/>
              </a:defRPr>
            </a:lvl1pPr>
            <a:lvl2pPr marL="570586" algn="l" defTabSz="1141171" rtl="0" eaLnBrk="1" latinLnBrk="0" hangingPunct="1">
              <a:defRPr sz="2246" kern="1200">
                <a:solidFill>
                  <a:schemeClr val="tx1"/>
                </a:solidFill>
                <a:latin typeface="+mn-lt"/>
                <a:ea typeface="+mn-ea"/>
                <a:cs typeface="+mn-cs"/>
              </a:defRPr>
            </a:lvl2pPr>
            <a:lvl3pPr marL="1141171" algn="l" defTabSz="1141171" rtl="0" eaLnBrk="1" latinLnBrk="0" hangingPunct="1">
              <a:defRPr sz="2246" kern="1200">
                <a:solidFill>
                  <a:schemeClr val="tx1"/>
                </a:solidFill>
                <a:latin typeface="+mn-lt"/>
                <a:ea typeface="+mn-ea"/>
                <a:cs typeface="+mn-cs"/>
              </a:defRPr>
            </a:lvl3pPr>
            <a:lvl4pPr marL="1711757" algn="l" defTabSz="1141171" rtl="0" eaLnBrk="1" latinLnBrk="0" hangingPunct="1">
              <a:defRPr sz="2246" kern="1200">
                <a:solidFill>
                  <a:schemeClr val="tx1"/>
                </a:solidFill>
                <a:latin typeface="+mn-lt"/>
                <a:ea typeface="+mn-ea"/>
                <a:cs typeface="+mn-cs"/>
              </a:defRPr>
            </a:lvl4pPr>
            <a:lvl5pPr marL="2282342" algn="l" defTabSz="1141171" rtl="0" eaLnBrk="1" latinLnBrk="0" hangingPunct="1">
              <a:defRPr sz="2246" kern="1200">
                <a:solidFill>
                  <a:schemeClr val="tx1"/>
                </a:solidFill>
                <a:latin typeface="+mn-lt"/>
                <a:ea typeface="+mn-ea"/>
                <a:cs typeface="+mn-cs"/>
              </a:defRPr>
            </a:lvl5pPr>
            <a:lvl6pPr marL="2852928" algn="l" defTabSz="1141171" rtl="0" eaLnBrk="1" latinLnBrk="0" hangingPunct="1">
              <a:defRPr sz="2246" kern="1200">
                <a:solidFill>
                  <a:schemeClr val="tx1"/>
                </a:solidFill>
                <a:latin typeface="+mn-lt"/>
                <a:ea typeface="+mn-ea"/>
                <a:cs typeface="+mn-cs"/>
              </a:defRPr>
            </a:lvl6pPr>
            <a:lvl7pPr marL="3423514" algn="l" defTabSz="1141171" rtl="0" eaLnBrk="1" latinLnBrk="0" hangingPunct="1">
              <a:defRPr sz="2246" kern="1200">
                <a:solidFill>
                  <a:schemeClr val="tx1"/>
                </a:solidFill>
                <a:latin typeface="+mn-lt"/>
                <a:ea typeface="+mn-ea"/>
                <a:cs typeface="+mn-cs"/>
              </a:defRPr>
            </a:lvl7pPr>
            <a:lvl8pPr marL="3994099" algn="l" defTabSz="1141171" rtl="0" eaLnBrk="1" latinLnBrk="0" hangingPunct="1">
              <a:defRPr sz="2246" kern="1200">
                <a:solidFill>
                  <a:schemeClr val="tx1"/>
                </a:solidFill>
                <a:latin typeface="+mn-lt"/>
                <a:ea typeface="+mn-ea"/>
                <a:cs typeface="+mn-cs"/>
              </a:defRPr>
            </a:lvl8pPr>
            <a:lvl9pPr marL="4564685" algn="l" defTabSz="1141171" rtl="0" eaLnBrk="1" latinLnBrk="0" hangingPunct="1">
              <a:defRPr sz="2246" kern="1200">
                <a:solidFill>
                  <a:schemeClr val="tx1"/>
                </a:solidFill>
                <a:latin typeface="+mn-lt"/>
                <a:ea typeface="+mn-ea"/>
                <a:cs typeface="+mn-cs"/>
              </a:defRPr>
            </a:lvl9pPr>
          </a:lstStyle>
          <a:p>
            <a:pPr marL="9960">
              <a:spcBef>
                <a:spcPts val="122"/>
              </a:spcBef>
            </a:pPr>
            <a:r>
              <a:rPr lang="en-CA" sz="667" b="0" i="0">
                <a:solidFill>
                  <a:schemeClr val="accent2"/>
                </a:solidFill>
                <a:latin typeface="Open Sans" panose="020B0606030504020204" pitchFamily="34" charset="0"/>
                <a:ea typeface="Open Sans" panose="020B0606030504020204" pitchFamily="34" charset="0"/>
                <a:cs typeface="Open Sans" panose="020B0606030504020204" pitchFamily="34" charset="0"/>
              </a:rPr>
              <a:t>l</a:t>
            </a:r>
          </a:p>
        </p:txBody>
      </p:sp>
      <p:sp>
        <p:nvSpPr>
          <p:cNvPr id="7" name="Holder 4">
            <a:extLst>
              <a:ext uri="{FF2B5EF4-FFF2-40B4-BE49-F238E27FC236}">
                <a16:creationId xmlns:a16="http://schemas.microsoft.com/office/drawing/2014/main" id="{357EBD05-7353-0149-983C-E713D297AFDA}"/>
              </a:ext>
            </a:extLst>
          </p:cNvPr>
          <p:cNvSpPr txBox="1">
            <a:spLocks/>
          </p:cNvSpPr>
          <p:nvPr userDrawn="1"/>
        </p:nvSpPr>
        <p:spPr>
          <a:xfrm>
            <a:off x="757418" y="6444348"/>
            <a:ext cx="39345" cy="143933"/>
          </a:xfrm>
          <a:prstGeom prst="rect">
            <a:avLst/>
          </a:prstGeom>
        </p:spPr>
        <p:txBody>
          <a:bodyPr vert="horz" lIns="0" tIns="0" rIns="0" bIns="0" rtlCol="0" anchor="ctr"/>
          <a:lstStyle>
            <a:defPPr>
              <a:defRPr lang="en-US"/>
            </a:defPPr>
            <a:lvl1pPr marL="0" algn="l" defTabSz="1141171" rtl="0" eaLnBrk="1" latinLnBrk="0" hangingPunct="1">
              <a:defRPr sz="850" b="0" i="0" kern="1200">
                <a:solidFill>
                  <a:srgbClr val="77787B"/>
                </a:solidFill>
                <a:latin typeface="OpenSans-Light"/>
                <a:ea typeface="+mn-ea"/>
                <a:cs typeface="OpenSans-Light"/>
              </a:defRPr>
            </a:lvl1pPr>
            <a:lvl2pPr marL="570586" algn="l" defTabSz="1141171" rtl="0" eaLnBrk="1" latinLnBrk="0" hangingPunct="1">
              <a:defRPr sz="2246" kern="1200">
                <a:solidFill>
                  <a:schemeClr val="tx1"/>
                </a:solidFill>
                <a:latin typeface="+mn-lt"/>
                <a:ea typeface="+mn-ea"/>
                <a:cs typeface="+mn-cs"/>
              </a:defRPr>
            </a:lvl2pPr>
            <a:lvl3pPr marL="1141171" algn="l" defTabSz="1141171" rtl="0" eaLnBrk="1" latinLnBrk="0" hangingPunct="1">
              <a:defRPr sz="2246" kern="1200">
                <a:solidFill>
                  <a:schemeClr val="tx1"/>
                </a:solidFill>
                <a:latin typeface="+mn-lt"/>
                <a:ea typeface="+mn-ea"/>
                <a:cs typeface="+mn-cs"/>
              </a:defRPr>
            </a:lvl3pPr>
            <a:lvl4pPr marL="1711757" algn="l" defTabSz="1141171" rtl="0" eaLnBrk="1" latinLnBrk="0" hangingPunct="1">
              <a:defRPr sz="2246" kern="1200">
                <a:solidFill>
                  <a:schemeClr val="tx1"/>
                </a:solidFill>
                <a:latin typeface="+mn-lt"/>
                <a:ea typeface="+mn-ea"/>
                <a:cs typeface="+mn-cs"/>
              </a:defRPr>
            </a:lvl4pPr>
            <a:lvl5pPr marL="2282342" algn="l" defTabSz="1141171" rtl="0" eaLnBrk="1" latinLnBrk="0" hangingPunct="1">
              <a:defRPr sz="2246" kern="1200">
                <a:solidFill>
                  <a:schemeClr val="tx1"/>
                </a:solidFill>
                <a:latin typeface="+mn-lt"/>
                <a:ea typeface="+mn-ea"/>
                <a:cs typeface="+mn-cs"/>
              </a:defRPr>
            </a:lvl5pPr>
            <a:lvl6pPr marL="2852928" algn="l" defTabSz="1141171" rtl="0" eaLnBrk="1" latinLnBrk="0" hangingPunct="1">
              <a:defRPr sz="2246" kern="1200">
                <a:solidFill>
                  <a:schemeClr val="tx1"/>
                </a:solidFill>
                <a:latin typeface="+mn-lt"/>
                <a:ea typeface="+mn-ea"/>
                <a:cs typeface="+mn-cs"/>
              </a:defRPr>
            </a:lvl6pPr>
            <a:lvl7pPr marL="3423514" algn="l" defTabSz="1141171" rtl="0" eaLnBrk="1" latinLnBrk="0" hangingPunct="1">
              <a:defRPr sz="2246" kern="1200">
                <a:solidFill>
                  <a:schemeClr val="tx1"/>
                </a:solidFill>
                <a:latin typeface="+mn-lt"/>
                <a:ea typeface="+mn-ea"/>
                <a:cs typeface="+mn-cs"/>
              </a:defRPr>
            </a:lvl7pPr>
            <a:lvl8pPr marL="3994099" algn="l" defTabSz="1141171" rtl="0" eaLnBrk="1" latinLnBrk="0" hangingPunct="1">
              <a:defRPr sz="2246" kern="1200">
                <a:solidFill>
                  <a:schemeClr val="tx1"/>
                </a:solidFill>
                <a:latin typeface="+mn-lt"/>
                <a:ea typeface="+mn-ea"/>
                <a:cs typeface="+mn-cs"/>
              </a:defRPr>
            </a:lvl8pPr>
            <a:lvl9pPr marL="4564685" algn="l" defTabSz="1141171" rtl="0" eaLnBrk="1" latinLnBrk="0" hangingPunct="1">
              <a:defRPr sz="2246" kern="1200">
                <a:solidFill>
                  <a:schemeClr val="tx1"/>
                </a:solidFill>
                <a:latin typeface="+mn-lt"/>
                <a:ea typeface="+mn-ea"/>
                <a:cs typeface="+mn-cs"/>
              </a:defRPr>
            </a:lvl9pPr>
          </a:lstStyle>
          <a:p>
            <a:pPr marL="9960">
              <a:spcBef>
                <a:spcPts val="122"/>
              </a:spcBef>
            </a:pPr>
            <a:r>
              <a:rPr lang="en-CA" sz="667" b="0" i="0">
                <a:solidFill>
                  <a:schemeClr val="accent2"/>
                </a:solidFill>
                <a:latin typeface="Open Sans" panose="020B0606030504020204" pitchFamily="34" charset="0"/>
                <a:ea typeface="Open Sans" panose="020B0606030504020204" pitchFamily="34" charset="0"/>
                <a:cs typeface="Open Sans" panose="020B0606030504020204" pitchFamily="34" charset="0"/>
              </a:rPr>
              <a:t>l</a:t>
            </a:r>
          </a:p>
        </p:txBody>
      </p:sp>
      <p:sp>
        <p:nvSpPr>
          <p:cNvPr id="4" name="Text Placeholder 3">
            <a:extLst>
              <a:ext uri="{FF2B5EF4-FFF2-40B4-BE49-F238E27FC236}">
                <a16:creationId xmlns:a16="http://schemas.microsoft.com/office/drawing/2014/main" id="{7D5AC695-7969-1E47-9927-DA979EB6E732}"/>
              </a:ext>
            </a:extLst>
          </p:cNvPr>
          <p:cNvSpPr>
            <a:spLocks noGrp="1"/>
          </p:cNvSpPr>
          <p:nvPr>
            <p:ph type="body" idx="14"/>
          </p:nvPr>
        </p:nvSpPr>
        <p:spPr>
          <a:xfrm>
            <a:off x="550334" y="1135062"/>
            <a:ext cx="11091333" cy="466102"/>
          </a:xfrm>
        </p:spPr>
        <p:txBody>
          <a:bodyPr/>
          <a:lstStyle>
            <a:lvl1pPr marL="0" indent="0" algn="l">
              <a:buNone/>
              <a:defRPr b="1"/>
            </a:lvl1pPr>
            <a:lvl2pPr marL="358583" indent="0" algn="l">
              <a:buNone/>
              <a:defRPr/>
            </a:lvl2pPr>
            <a:lvl3pPr marL="717165" indent="0" algn="l">
              <a:buNone/>
              <a:defRPr/>
            </a:lvl3pPr>
            <a:lvl4pPr marL="1075749" indent="0" algn="l">
              <a:buNone/>
              <a:defRPr/>
            </a:lvl4pPr>
            <a:lvl5pPr marL="1434332" indent="0" algn="l">
              <a:buNone/>
              <a:defRPr/>
            </a:lvl5pPr>
          </a:lstStyle>
          <a:p>
            <a:pPr lvl="0"/>
            <a:r>
              <a:rPr lang="en-US"/>
              <a:t>Click to edit Master text styles</a:t>
            </a:r>
          </a:p>
        </p:txBody>
      </p:sp>
    </p:spTree>
    <p:extLst>
      <p:ext uri="{BB962C8B-B14F-4D97-AF65-F5344CB8AC3E}">
        <p14:creationId xmlns:p14="http://schemas.microsoft.com/office/powerpoint/2010/main" val="3536205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B0E59A1A-ED4D-8046-B893-3BA796DF1FB4}"/>
              </a:ext>
            </a:extLst>
          </p:cNvPr>
          <p:cNvSpPr/>
          <p:nvPr userDrawn="1"/>
        </p:nvSpPr>
        <p:spPr>
          <a:xfrm>
            <a:off x="472359" y="393751"/>
            <a:ext cx="11247282" cy="6070498"/>
          </a:xfrm>
          <a:custGeom>
            <a:avLst/>
            <a:gdLst/>
            <a:ahLst/>
            <a:cxnLst/>
            <a:rect l="l" t="t" r="r" b="b"/>
            <a:pathLst>
              <a:path w="14630400" h="7315200">
                <a:moveTo>
                  <a:pt x="0" y="7315200"/>
                </a:moveTo>
                <a:lnTo>
                  <a:pt x="14630400" y="7315200"/>
                </a:lnTo>
                <a:lnTo>
                  <a:pt x="14630400" y="0"/>
                </a:lnTo>
                <a:lnTo>
                  <a:pt x="0" y="0"/>
                </a:lnTo>
                <a:lnTo>
                  <a:pt x="0" y="7315200"/>
                </a:lnTo>
                <a:close/>
              </a:path>
            </a:pathLst>
          </a:custGeom>
          <a:solidFill>
            <a:schemeClr val="tx2"/>
          </a:solidFill>
        </p:spPr>
        <p:txBody>
          <a:bodyPr wrap="square" lIns="0" tIns="0" rIns="0" bIns="0" rtlCol="0"/>
          <a:lstStyle/>
          <a:p>
            <a:endParaRPr sz="1872">
              <a:latin typeface="Atten New" pitchFamily="2" charset="77"/>
            </a:endParaRPr>
          </a:p>
        </p:txBody>
      </p:sp>
      <p:pic>
        <p:nvPicPr>
          <p:cNvPr id="4" name="Picture 3">
            <a:extLst>
              <a:ext uri="{FF2B5EF4-FFF2-40B4-BE49-F238E27FC236}">
                <a16:creationId xmlns:a16="http://schemas.microsoft.com/office/drawing/2014/main" id="{87BFFEBC-143B-0946-863A-47A737F05FB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9360726" y="3381396"/>
            <a:ext cx="1459163" cy="296442"/>
          </a:xfrm>
          <a:prstGeom prst="rect">
            <a:avLst/>
          </a:prstGeom>
        </p:spPr>
      </p:pic>
    </p:spTree>
    <p:extLst>
      <p:ext uri="{BB962C8B-B14F-4D97-AF65-F5344CB8AC3E}">
        <p14:creationId xmlns:p14="http://schemas.microsoft.com/office/powerpoint/2010/main" val="3986975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HANK YOU">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B0E59A1A-ED4D-8046-B893-3BA796DF1FB4}"/>
              </a:ext>
            </a:extLst>
          </p:cNvPr>
          <p:cNvSpPr/>
          <p:nvPr userDrawn="1"/>
        </p:nvSpPr>
        <p:spPr>
          <a:xfrm>
            <a:off x="472359" y="393751"/>
            <a:ext cx="11247282" cy="6070498"/>
          </a:xfrm>
          <a:custGeom>
            <a:avLst/>
            <a:gdLst/>
            <a:ahLst/>
            <a:cxnLst/>
            <a:rect l="l" t="t" r="r" b="b"/>
            <a:pathLst>
              <a:path w="14630400" h="7315200">
                <a:moveTo>
                  <a:pt x="0" y="7315200"/>
                </a:moveTo>
                <a:lnTo>
                  <a:pt x="14630400" y="7315200"/>
                </a:lnTo>
                <a:lnTo>
                  <a:pt x="14630400" y="0"/>
                </a:lnTo>
                <a:lnTo>
                  <a:pt x="0" y="0"/>
                </a:lnTo>
                <a:lnTo>
                  <a:pt x="0" y="7315200"/>
                </a:lnTo>
                <a:close/>
              </a:path>
            </a:pathLst>
          </a:custGeom>
          <a:solidFill>
            <a:schemeClr val="tx2"/>
          </a:solidFill>
        </p:spPr>
        <p:txBody>
          <a:bodyPr wrap="square" lIns="0" tIns="0" rIns="0" bIns="0" rtlCol="0"/>
          <a:lstStyle/>
          <a:p>
            <a:endParaRPr sz="1872">
              <a:latin typeface="Atten New" pitchFamily="2" charset="77"/>
            </a:endParaRPr>
          </a:p>
        </p:txBody>
      </p:sp>
    </p:spTree>
    <p:extLst>
      <p:ext uri="{BB962C8B-B14F-4D97-AF65-F5344CB8AC3E}">
        <p14:creationId xmlns:p14="http://schemas.microsoft.com/office/powerpoint/2010/main" val="3398928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7D605237-797F-E54E-BE8F-5C7CAF49D3E2}"/>
              </a:ext>
            </a:extLst>
          </p:cNvPr>
          <p:cNvSpPr/>
          <p:nvPr userDrawn="1"/>
        </p:nvSpPr>
        <p:spPr>
          <a:xfrm>
            <a:off x="472359" y="393751"/>
            <a:ext cx="11247282" cy="6070498"/>
          </a:xfrm>
          <a:custGeom>
            <a:avLst/>
            <a:gdLst/>
            <a:ahLst/>
            <a:cxnLst/>
            <a:rect l="l" t="t" r="r" b="b"/>
            <a:pathLst>
              <a:path w="14630400" h="7315200">
                <a:moveTo>
                  <a:pt x="0" y="7315200"/>
                </a:moveTo>
                <a:lnTo>
                  <a:pt x="14630400" y="7315200"/>
                </a:lnTo>
                <a:lnTo>
                  <a:pt x="14630400" y="0"/>
                </a:lnTo>
                <a:lnTo>
                  <a:pt x="0" y="0"/>
                </a:lnTo>
                <a:lnTo>
                  <a:pt x="0" y="7315200"/>
                </a:lnTo>
                <a:close/>
              </a:path>
            </a:pathLst>
          </a:custGeom>
          <a:solidFill>
            <a:schemeClr val="tx1"/>
          </a:solidFill>
        </p:spPr>
        <p:txBody>
          <a:bodyPr wrap="square" lIns="0" tIns="0" rIns="0" bIns="0" rtlCol="0"/>
          <a:lstStyle/>
          <a:p>
            <a:endParaRPr sz="1872"/>
          </a:p>
        </p:txBody>
      </p:sp>
      <p:pic>
        <p:nvPicPr>
          <p:cNvPr id="4" name="Picture 3">
            <a:extLst>
              <a:ext uri="{FF2B5EF4-FFF2-40B4-BE49-F238E27FC236}">
                <a16:creationId xmlns:a16="http://schemas.microsoft.com/office/drawing/2014/main" id="{87BFFEBC-143B-0946-863A-47A737F05FB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9360726" y="3381396"/>
            <a:ext cx="1459163" cy="296442"/>
          </a:xfrm>
          <a:prstGeom prst="rect">
            <a:avLst/>
          </a:prstGeom>
        </p:spPr>
      </p:pic>
    </p:spTree>
    <p:extLst>
      <p:ext uri="{BB962C8B-B14F-4D97-AF65-F5344CB8AC3E}">
        <p14:creationId xmlns:p14="http://schemas.microsoft.com/office/powerpoint/2010/main" val="3959836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0904F409-3989-154F-82D9-997473615826}"/>
              </a:ext>
            </a:extLst>
          </p:cNvPr>
          <p:cNvSpPr/>
          <p:nvPr userDrawn="1"/>
        </p:nvSpPr>
        <p:spPr>
          <a:xfrm>
            <a:off x="472359" y="393751"/>
            <a:ext cx="11247282" cy="6070498"/>
          </a:xfrm>
          <a:custGeom>
            <a:avLst/>
            <a:gdLst/>
            <a:ahLst/>
            <a:cxnLst/>
            <a:rect l="l" t="t" r="r" b="b"/>
            <a:pathLst>
              <a:path w="14630400" h="7315200">
                <a:moveTo>
                  <a:pt x="0" y="7315200"/>
                </a:moveTo>
                <a:lnTo>
                  <a:pt x="14630400" y="7315200"/>
                </a:lnTo>
                <a:lnTo>
                  <a:pt x="14630400" y="0"/>
                </a:lnTo>
                <a:lnTo>
                  <a:pt x="0" y="0"/>
                </a:lnTo>
                <a:lnTo>
                  <a:pt x="0" y="7315200"/>
                </a:lnTo>
                <a:close/>
              </a:path>
            </a:pathLst>
          </a:custGeom>
          <a:solidFill>
            <a:schemeClr val="tx1"/>
          </a:solidFill>
        </p:spPr>
        <p:txBody>
          <a:bodyPr wrap="square" lIns="0" tIns="0" rIns="0" bIns="0" rtlCol="0"/>
          <a:lstStyle/>
          <a:p>
            <a:endParaRPr sz="1872">
              <a:latin typeface="Atten New" pitchFamily="2" charset="77"/>
            </a:endParaRPr>
          </a:p>
        </p:txBody>
      </p:sp>
    </p:spTree>
    <p:extLst>
      <p:ext uri="{BB962C8B-B14F-4D97-AF65-F5344CB8AC3E}">
        <p14:creationId xmlns:p14="http://schemas.microsoft.com/office/powerpoint/2010/main" val="3972573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Section Header with subtitle">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2EBCF4E3-0466-684C-AE2E-A475FD9018A3}"/>
              </a:ext>
            </a:extLst>
          </p:cNvPr>
          <p:cNvSpPr/>
          <p:nvPr userDrawn="1"/>
        </p:nvSpPr>
        <p:spPr>
          <a:xfrm>
            <a:off x="0" y="0"/>
            <a:ext cx="12192000" cy="6858000"/>
          </a:xfrm>
          <a:custGeom>
            <a:avLst/>
            <a:gdLst/>
            <a:ahLst/>
            <a:cxnLst/>
            <a:rect l="l" t="t" r="r" b="b"/>
            <a:pathLst>
              <a:path w="14630400" h="7315200">
                <a:moveTo>
                  <a:pt x="0" y="7315200"/>
                </a:moveTo>
                <a:lnTo>
                  <a:pt x="14630400" y="7315200"/>
                </a:lnTo>
                <a:lnTo>
                  <a:pt x="14630400" y="0"/>
                </a:lnTo>
                <a:lnTo>
                  <a:pt x="0" y="0"/>
                </a:lnTo>
                <a:lnTo>
                  <a:pt x="0" y="7315200"/>
                </a:lnTo>
                <a:close/>
              </a:path>
            </a:pathLst>
          </a:custGeom>
          <a:solidFill>
            <a:schemeClr val="tx2"/>
          </a:solidFill>
        </p:spPr>
        <p:txBody>
          <a:bodyPr wrap="square" lIns="0" tIns="0" rIns="0" bIns="0" rtlCol="0"/>
          <a:lstStyle/>
          <a:p>
            <a:endParaRPr sz="1872"/>
          </a:p>
        </p:txBody>
      </p:sp>
    </p:spTree>
    <p:extLst>
      <p:ext uri="{BB962C8B-B14F-4D97-AF65-F5344CB8AC3E}">
        <p14:creationId xmlns:p14="http://schemas.microsoft.com/office/powerpoint/2010/main" val="3363695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Section Header with subtitle">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2EBCF4E3-0466-684C-AE2E-A475FD9018A3}"/>
              </a:ext>
            </a:extLst>
          </p:cNvPr>
          <p:cNvSpPr/>
          <p:nvPr userDrawn="1"/>
        </p:nvSpPr>
        <p:spPr>
          <a:xfrm>
            <a:off x="0" y="0"/>
            <a:ext cx="12192000" cy="6858000"/>
          </a:xfrm>
          <a:custGeom>
            <a:avLst/>
            <a:gdLst/>
            <a:ahLst/>
            <a:cxnLst/>
            <a:rect l="l" t="t" r="r" b="b"/>
            <a:pathLst>
              <a:path w="14630400" h="7315200">
                <a:moveTo>
                  <a:pt x="0" y="7315200"/>
                </a:moveTo>
                <a:lnTo>
                  <a:pt x="14630400" y="7315200"/>
                </a:lnTo>
                <a:lnTo>
                  <a:pt x="14630400" y="0"/>
                </a:lnTo>
                <a:lnTo>
                  <a:pt x="0" y="0"/>
                </a:lnTo>
                <a:lnTo>
                  <a:pt x="0" y="7315200"/>
                </a:lnTo>
                <a:close/>
              </a:path>
            </a:pathLst>
          </a:custGeom>
          <a:solidFill>
            <a:schemeClr val="tx1"/>
          </a:solidFill>
        </p:spPr>
        <p:txBody>
          <a:bodyPr wrap="square" lIns="0" tIns="0" rIns="0" bIns="0" rtlCol="0"/>
          <a:lstStyle/>
          <a:p>
            <a:endParaRPr sz="1872"/>
          </a:p>
        </p:txBody>
      </p:sp>
      <p:sp>
        <p:nvSpPr>
          <p:cNvPr id="11" name="Title 1">
            <a:extLst>
              <a:ext uri="{FF2B5EF4-FFF2-40B4-BE49-F238E27FC236}">
                <a16:creationId xmlns:a16="http://schemas.microsoft.com/office/drawing/2014/main" id="{A2395E90-3465-40E7-9BFC-C4E086BC69E5}"/>
              </a:ext>
            </a:extLst>
          </p:cNvPr>
          <p:cNvSpPr>
            <a:spLocks noGrp="1"/>
          </p:cNvSpPr>
          <p:nvPr>
            <p:ph type="title" hasCustomPrompt="1"/>
          </p:nvPr>
        </p:nvSpPr>
        <p:spPr>
          <a:xfrm>
            <a:off x="791847" y="4034876"/>
            <a:ext cx="7122258" cy="1297779"/>
          </a:xfrm>
        </p:spPr>
        <p:txBody>
          <a:bodyPr anchor="b">
            <a:normAutofit/>
          </a:bodyPr>
          <a:lstStyle>
            <a:lvl1pPr algn="l">
              <a:defRPr sz="4500" b="1" i="0">
                <a:solidFill>
                  <a:schemeClr val="bg1"/>
                </a:solidFill>
                <a:latin typeface="Atten New Bold" pitchFamily="2" charset="77"/>
                <a:ea typeface="Open Sans" panose="020B0606030504020204" pitchFamily="34" charset="0"/>
                <a:cs typeface="Open Sans" panose="020B0606030504020204" pitchFamily="34" charset="0"/>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3BA31FA-6715-3948-9511-AB9F45DC9FFA}"/>
              </a:ext>
            </a:extLst>
          </p:cNvPr>
          <p:cNvSpPr>
            <a:spLocks noGrp="1"/>
          </p:cNvSpPr>
          <p:nvPr>
            <p:ph type="body" sz="quarter" idx="10"/>
          </p:nvPr>
        </p:nvSpPr>
        <p:spPr>
          <a:xfrm>
            <a:off x="791847" y="5327818"/>
            <a:ext cx="7122258" cy="921009"/>
          </a:xfrm>
        </p:spPr>
        <p:txBody>
          <a:bodyPr>
            <a:normAutofit/>
          </a:bodyPr>
          <a:lstStyle>
            <a:lvl1pPr marL="0" indent="0" algn="l">
              <a:lnSpc>
                <a:spcPct val="100000"/>
              </a:lnSpc>
              <a:buNone/>
              <a:defRPr sz="2333" cap="all" baseline="0">
                <a:solidFill>
                  <a:schemeClr val="bg1"/>
                </a:solidFill>
                <a:latin typeface="Atten New" pitchFamily="2" charset="77"/>
              </a:defRPr>
            </a:lvl1pPr>
            <a:lvl2pPr marL="380985" indent="0">
              <a:lnSpc>
                <a:spcPct val="100000"/>
              </a:lnSpc>
              <a:buNone/>
              <a:defRPr/>
            </a:lvl2pPr>
            <a:lvl3pPr marL="761970" indent="0" algn="l">
              <a:lnSpc>
                <a:spcPct val="100000"/>
              </a:lnSpc>
              <a:buNone/>
              <a:defRPr sz="2000" cap="all" baseline="0">
                <a:solidFill>
                  <a:schemeClr val="bg1"/>
                </a:solidFill>
                <a:latin typeface="Atten New" pitchFamily="2" charset="77"/>
              </a:defRPr>
            </a:lvl3pPr>
            <a:lvl4pPr marL="1142954" indent="0">
              <a:lnSpc>
                <a:spcPct val="100000"/>
              </a:lnSpc>
              <a:buNone/>
              <a:defRPr/>
            </a:lvl4pPr>
            <a:lvl5pPr marL="1523939" indent="0">
              <a:lnSpc>
                <a:spcPct val="100000"/>
              </a:lnSpc>
              <a:buNone/>
              <a:defRPr/>
            </a:lvl5pPr>
          </a:lstStyle>
          <a:p>
            <a:pPr lvl="0"/>
            <a:r>
              <a:rPr lang="en-US"/>
              <a:t>Edit Master text styles</a:t>
            </a:r>
          </a:p>
          <a:p>
            <a:pPr lvl="2"/>
            <a:endParaRPr lang="en-US"/>
          </a:p>
        </p:txBody>
      </p:sp>
      <p:grpSp>
        <p:nvGrpSpPr>
          <p:cNvPr id="7" name="Group 6">
            <a:extLst>
              <a:ext uri="{FF2B5EF4-FFF2-40B4-BE49-F238E27FC236}">
                <a16:creationId xmlns:a16="http://schemas.microsoft.com/office/drawing/2014/main" id="{FAA41850-26AF-F54F-B489-C587B1B63A54}"/>
              </a:ext>
            </a:extLst>
          </p:cNvPr>
          <p:cNvGrpSpPr/>
          <p:nvPr userDrawn="1"/>
        </p:nvGrpSpPr>
        <p:grpSpPr>
          <a:xfrm>
            <a:off x="11536994" y="6378337"/>
            <a:ext cx="227035" cy="304269"/>
            <a:chOff x="8597212" y="6382648"/>
            <a:chExt cx="272442" cy="365123"/>
          </a:xfrm>
        </p:grpSpPr>
        <p:pic>
          <p:nvPicPr>
            <p:cNvPr id="8" name="Picture 7" descr="A picture containing drawing&#10;&#10;Description automatically generated">
              <a:extLst>
                <a:ext uri="{FF2B5EF4-FFF2-40B4-BE49-F238E27FC236}">
                  <a16:creationId xmlns:a16="http://schemas.microsoft.com/office/drawing/2014/main" id="{BCE3B656-3487-6244-85B2-EFA47B78ADE5}"/>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10000" b="90000" l="10000" r="90000">
                          <a14:foregroundMark x1="19079" y1="40639" x2="19079" y2="40639"/>
                          <a14:backgroundMark x1="50658" y1="85845" x2="50658" y2="85845"/>
                          <a14:backgroundMark x1="81579" y1="47945" x2="81579" y2="47945"/>
                          <a14:backgroundMark x1="71053" y1="73059" x2="71053" y2="73059"/>
                          <a14:backgroundMark x1="71053" y1="75799" x2="71053" y2="75799"/>
                          <a14:backgroundMark x1="69079" y1="77169" x2="69079" y2="77169"/>
                          <a14:backgroundMark x1="69079" y1="77169" x2="69079" y2="77169"/>
                          <a14:backgroundMark x1="50658" y1="84475" x2="50658" y2="84475"/>
                          <a14:backgroundMark x1="50658" y1="84475" x2="50658" y2="84475"/>
                          <a14:backgroundMark x1="50658" y1="84475" x2="50658" y2="84475"/>
                          <a14:backgroundMark x1="25000" y1="85845" x2="25000" y2="85845"/>
                          <a14:backgroundMark x1="25000" y1="85845" x2="25000" y2="85845"/>
                          <a14:backgroundMark x1="14474" y1="85845" x2="14474" y2="85845"/>
                          <a14:backgroundMark x1="14474" y1="85845" x2="14474" y2="85845"/>
                          <a14:backgroundMark x1="14474" y1="85845" x2="82895" y2="80822"/>
                          <a14:backgroundMark x1="82895" y1="80822" x2="90132" y2="49772"/>
                        </a14:backgroundRemoval>
                      </a14:imgEffect>
                    </a14:imgLayer>
                  </a14:imgProps>
                </a:ext>
                <a:ext uri="{28A0092B-C50C-407E-A947-70E740481C1C}">
                  <a14:useLocalDpi xmlns:a14="http://schemas.microsoft.com/office/drawing/2010/main"/>
                </a:ext>
              </a:extLst>
            </a:blip>
            <a:stretch>
              <a:fillRect/>
            </a:stretch>
          </p:blipFill>
          <p:spPr>
            <a:xfrm>
              <a:off x="8629787" y="6382648"/>
              <a:ext cx="239867" cy="365123"/>
            </a:xfrm>
            <a:prstGeom prst="rect">
              <a:avLst/>
            </a:prstGeom>
          </p:spPr>
        </p:pic>
        <p:sp>
          <p:nvSpPr>
            <p:cNvPr id="9" name="Oval 8">
              <a:extLst>
                <a:ext uri="{FF2B5EF4-FFF2-40B4-BE49-F238E27FC236}">
                  <a16:creationId xmlns:a16="http://schemas.microsoft.com/office/drawing/2014/main" id="{73EBD7C5-0486-D345-8DAF-9380071D96DB}"/>
                </a:ext>
              </a:extLst>
            </p:cNvPr>
            <p:cNvSpPr/>
            <p:nvPr userDrawn="1"/>
          </p:nvSpPr>
          <p:spPr>
            <a:xfrm>
              <a:off x="8597212" y="6427296"/>
              <a:ext cx="245646" cy="259524"/>
            </a:xfrm>
            <a:prstGeom prst="ellipse">
              <a:avLst/>
            </a:prstGeom>
            <a:noFill/>
            <a:ln w="25400">
              <a:solidFill>
                <a:srgbClr val="E11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atin typeface="Atten New" pitchFamily="2" charset="77"/>
              </a:endParaRPr>
            </a:p>
          </p:txBody>
        </p:sp>
      </p:grpSp>
    </p:spTree>
    <p:extLst>
      <p:ext uri="{BB962C8B-B14F-4D97-AF65-F5344CB8AC3E}">
        <p14:creationId xmlns:p14="http://schemas.microsoft.com/office/powerpoint/2010/main" val="2814764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Section Header with subtitle">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8BCB13D-35E5-E44D-AC67-9A862D522864}"/>
              </a:ext>
            </a:extLst>
          </p:cNvPr>
          <p:cNvSpPr/>
          <p:nvPr userDrawn="1"/>
        </p:nvSpPr>
        <p:spPr>
          <a:xfrm>
            <a:off x="0" y="0"/>
            <a:ext cx="12192000" cy="6858000"/>
          </a:xfrm>
          <a:custGeom>
            <a:avLst/>
            <a:gdLst/>
            <a:ahLst/>
            <a:cxnLst/>
            <a:rect l="l" t="t" r="r" b="b"/>
            <a:pathLst>
              <a:path w="14630400" h="7315200">
                <a:moveTo>
                  <a:pt x="0" y="7315200"/>
                </a:moveTo>
                <a:lnTo>
                  <a:pt x="14630400" y="7315200"/>
                </a:lnTo>
                <a:lnTo>
                  <a:pt x="14630400" y="0"/>
                </a:lnTo>
                <a:lnTo>
                  <a:pt x="0" y="0"/>
                </a:lnTo>
                <a:lnTo>
                  <a:pt x="0" y="7315200"/>
                </a:lnTo>
                <a:close/>
              </a:path>
            </a:pathLst>
          </a:custGeom>
          <a:solidFill>
            <a:schemeClr val="tx1"/>
          </a:solidFill>
        </p:spPr>
        <p:txBody>
          <a:bodyPr wrap="square" lIns="0" tIns="0" rIns="0" bIns="0" rtlCol="0"/>
          <a:lstStyle/>
          <a:p>
            <a:endParaRPr sz="1872"/>
          </a:p>
        </p:txBody>
      </p:sp>
      <p:sp>
        <p:nvSpPr>
          <p:cNvPr id="11" name="Title 1">
            <a:extLst>
              <a:ext uri="{FF2B5EF4-FFF2-40B4-BE49-F238E27FC236}">
                <a16:creationId xmlns:a16="http://schemas.microsoft.com/office/drawing/2014/main" id="{A2395E90-3465-40E7-9BFC-C4E086BC69E5}"/>
              </a:ext>
            </a:extLst>
          </p:cNvPr>
          <p:cNvSpPr>
            <a:spLocks noGrp="1"/>
          </p:cNvSpPr>
          <p:nvPr>
            <p:ph type="title" hasCustomPrompt="1"/>
          </p:nvPr>
        </p:nvSpPr>
        <p:spPr>
          <a:xfrm>
            <a:off x="2693099" y="2357439"/>
            <a:ext cx="6805803" cy="1547809"/>
          </a:xfrm>
        </p:spPr>
        <p:txBody>
          <a:bodyPr anchor="ctr">
            <a:normAutofit/>
          </a:bodyPr>
          <a:lstStyle>
            <a:lvl1pPr algn="ctr">
              <a:defRPr sz="3667" b="1" i="0">
                <a:solidFill>
                  <a:schemeClr val="bg1"/>
                </a:solidFill>
                <a:latin typeface="Atten New Bold" pitchFamily="2" charset="77"/>
                <a:ea typeface="Open Sans" panose="020B0606030504020204" pitchFamily="34" charset="0"/>
                <a:cs typeface="Open Sans" panose="020B0606030504020204" pitchFamily="34" charset="0"/>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3BA31FA-6715-3948-9511-AB9F45DC9FFA}"/>
              </a:ext>
            </a:extLst>
          </p:cNvPr>
          <p:cNvSpPr>
            <a:spLocks noGrp="1"/>
          </p:cNvSpPr>
          <p:nvPr>
            <p:ph type="body" sz="quarter" idx="10"/>
          </p:nvPr>
        </p:nvSpPr>
        <p:spPr>
          <a:xfrm>
            <a:off x="2693099" y="3905248"/>
            <a:ext cx="6805803" cy="921009"/>
          </a:xfrm>
        </p:spPr>
        <p:txBody>
          <a:bodyPr anchor="ctr">
            <a:normAutofit/>
          </a:bodyPr>
          <a:lstStyle>
            <a:lvl1pPr marL="0" indent="0" algn="ctr">
              <a:lnSpc>
                <a:spcPct val="100000"/>
              </a:lnSpc>
              <a:buNone/>
              <a:defRPr sz="2000">
                <a:solidFill>
                  <a:schemeClr val="bg1"/>
                </a:solidFill>
                <a:latin typeface="Atten New" pitchFamily="2" charset="77"/>
              </a:defRPr>
            </a:lvl1pPr>
            <a:lvl2pPr marL="380985" indent="0">
              <a:lnSpc>
                <a:spcPct val="100000"/>
              </a:lnSpc>
              <a:buNone/>
              <a:defRPr/>
            </a:lvl2pPr>
            <a:lvl3pPr marL="761970" indent="0" algn="ctr">
              <a:lnSpc>
                <a:spcPct val="100000"/>
              </a:lnSpc>
              <a:buNone/>
              <a:defRPr sz="1667">
                <a:solidFill>
                  <a:schemeClr val="bg1"/>
                </a:solidFill>
                <a:latin typeface="Atten New" pitchFamily="2" charset="77"/>
              </a:defRPr>
            </a:lvl3pPr>
            <a:lvl4pPr marL="1142954" indent="0">
              <a:lnSpc>
                <a:spcPct val="100000"/>
              </a:lnSpc>
              <a:buNone/>
              <a:defRPr/>
            </a:lvl4pPr>
            <a:lvl5pPr marL="1523939" indent="0">
              <a:lnSpc>
                <a:spcPct val="100000"/>
              </a:lnSpc>
              <a:buNone/>
              <a:defRPr/>
            </a:lvl5pPr>
          </a:lstStyle>
          <a:p>
            <a:pPr lvl="0"/>
            <a:r>
              <a:rPr lang="en-US"/>
              <a:t>Edit Master text styles</a:t>
            </a:r>
          </a:p>
          <a:p>
            <a:pPr lvl="2"/>
            <a:endParaRPr lang="en-US"/>
          </a:p>
        </p:txBody>
      </p:sp>
      <p:sp>
        <p:nvSpPr>
          <p:cNvPr id="6" name="Slide Number Placeholder 5">
            <a:extLst>
              <a:ext uri="{FF2B5EF4-FFF2-40B4-BE49-F238E27FC236}">
                <a16:creationId xmlns:a16="http://schemas.microsoft.com/office/drawing/2014/main" id="{97C66639-4C52-8245-9595-AB8CE1687A81}"/>
              </a:ext>
            </a:extLst>
          </p:cNvPr>
          <p:cNvSpPr>
            <a:spLocks noGrp="1"/>
          </p:cNvSpPr>
          <p:nvPr>
            <p:ph type="sldNum" sz="quarter" idx="4"/>
          </p:nvPr>
        </p:nvSpPr>
        <p:spPr>
          <a:xfrm>
            <a:off x="11147417" y="6347909"/>
            <a:ext cx="389578" cy="365125"/>
          </a:xfrm>
          <a:prstGeom prst="rect">
            <a:avLst/>
          </a:prstGeom>
        </p:spPr>
        <p:txBody>
          <a:bodyPr vert="horz" lIns="91440" tIns="45720" rIns="91440" bIns="45720" rtlCol="0" anchor="ctr"/>
          <a:lstStyle>
            <a:lvl1pPr algn="l">
              <a:defRPr sz="833">
                <a:solidFill>
                  <a:schemeClr val="accent2"/>
                </a:solidFill>
                <a:latin typeface="Atten New" pitchFamily="2" charset="77"/>
              </a:defRPr>
            </a:lvl1pPr>
          </a:lstStyle>
          <a:p>
            <a:fld id="{E4E06E8F-FFDE-49DD-B5E2-0D6DEF86F541}" type="slidenum">
              <a:rPr lang="en-GB" smtClean="0"/>
              <a:pPr/>
              <a:t>‹#›</a:t>
            </a:fld>
            <a:endParaRPr lang="en-GB"/>
          </a:p>
        </p:txBody>
      </p:sp>
      <p:grpSp>
        <p:nvGrpSpPr>
          <p:cNvPr id="7" name="Group 6">
            <a:extLst>
              <a:ext uri="{FF2B5EF4-FFF2-40B4-BE49-F238E27FC236}">
                <a16:creationId xmlns:a16="http://schemas.microsoft.com/office/drawing/2014/main" id="{E766F65F-24E1-B746-B4FB-EA93613D5440}"/>
              </a:ext>
            </a:extLst>
          </p:cNvPr>
          <p:cNvGrpSpPr/>
          <p:nvPr userDrawn="1"/>
        </p:nvGrpSpPr>
        <p:grpSpPr>
          <a:xfrm>
            <a:off x="11536994" y="6378337"/>
            <a:ext cx="227035" cy="304269"/>
            <a:chOff x="8597212" y="6382648"/>
            <a:chExt cx="272442" cy="365123"/>
          </a:xfrm>
        </p:grpSpPr>
        <p:pic>
          <p:nvPicPr>
            <p:cNvPr id="8" name="Picture 7" descr="A picture containing drawing&#10;&#10;Description automatically generated">
              <a:extLst>
                <a:ext uri="{FF2B5EF4-FFF2-40B4-BE49-F238E27FC236}">
                  <a16:creationId xmlns:a16="http://schemas.microsoft.com/office/drawing/2014/main" id="{0724DD05-D5E5-D545-8F71-AAC7921FA0FA}"/>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10000" b="90000" l="10000" r="90000">
                          <a14:foregroundMark x1="19079" y1="40639" x2="19079" y2="40639"/>
                          <a14:backgroundMark x1="50658" y1="85845" x2="50658" y2="85845"/>
                          <a14:backgroundMark x1="81579" y1="47945" x2="81579" y2="47945"/>
                          <a14:backgroundMark x1="71053" y1="73059" x2="71053" y2="73059"/>
                          <a14:backgroundMark x1="71053" y1="75799" x2="71053" y2="75799"/>
                          <a14:backgroundMark x1="69079" y1="77169" x2="69079" y2="77169"/>
                          <a14:backgroundMark x1="69079" y1="77169" x2="69079" y2="77169"/>
                          <a14:backgroundMark x1="50658" y1="84475" x2="50658" y2="84475"/>
                          <a14:backgroundMark x1="50658" y1="84475" x2="50658" y2="84475"/>
                          <a14:backgroundMark x1="50658" y1="84475" x2="50658" y2="84475"/>
                          <a14:backgroundMark x1="25000" y1="85845" x2="25000" y2="85845"/>
                          <a14:backgroundMark x1="25000" y1="85845" x2="25000" y2="85845"/>
                          <a14:backgroundMark x1="14474" y1="85845" x2="14474" y2="85845"/>
                          <a14:backgroundMark x1="14474" y1="85845" x2="14474" y2="85845"/>
                          <a14:backgroundMark x1="14474" y1="85845" x2="82895" y2="80822"/>
                          <a14:backgroundMark x1="82895" y1="80822" x2="90132" y2="49772"/>
                        </a14:backgroundRemoval>
                      </a14:imgEffect>
                    </a14:imgLayer>
                  </a14:imgProps>
                </a:ext>
                <a:ext uri="{28A0092B-C50C-407E-A947-70E740481C1C}">
                  <a14:useLocalDpi xmlns:a14="http://schemas.microsoft.com/office/drawing/2010/main"/>
                </a:ext>
              </a:extLst>
            </a:blip>
            <a:stretch>
              <a:fillRect/>
            </a:stretch>
          </p:blipFill>
          <p:spPr>
            <a:xfrm>
              <a:off x="8629787" y="6382648"/>
              <a:ext cx="239867" cy="365123"/>
            </a:xfrm>
            <a:prstGeom prst="rect">
              <a:avLst/>
            </a:prstGeom>
          </p:spPr>
        </p:pic>
        <p:sp>
          <p:nvSpPr>
            <p:cNvPr id="9" name="Oval 8">
              <a:extLst>
                <a:ext uri="{FF2B5EF4-FFF2-40B4-BE49-F238E27FC236}">
                  <a16:creationId xmlns:a16="http://schemas.microsoft.com/office/drawing/2014/main" id="{9B31F6D1-EE46-EC45-AB1A-04F97DDABE15}"/>
                </a:ext>
              </a:extLst>
            </p:cNvPr>
            <p:cNvSpPr/>
            <p:nvPr userDrawn="1"/>
          </p:nvSpPr>
          <p:spPr>
            <a:xfrm>
              <a:off x="8597212" y="6427296"/>
              <a:ext cx="245646" cy="259524"/>
            </a:xfrm>
            <a:prstGeom prst="ellipse">
              <a:avLst/>
            </a:prstGeom>
            <a:noFill/>
            <a:ln w="25400">
              <a:solidFill>
                <a:srgbClr val="E11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atin typeface="Atten New" pitchFamily="2" charset="77"/>
              </a:endParaRPr>
            </a:p>
          </p:txBody>
        </p:sp>
      </p:grpSp>
    </p:spTree>
    <p:extLst>
      <p:ext uri="{BB962C8B-B14F-4D97-AF65-F5344CB8AC3E}">
        <p14:creationId xmlns:p14="http://schemas.microsoft.com/office/powerpoint/2010/main" val="3607139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entre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6E67B-D9ED-CD46-9ABE-6F1E46045850}"/>
              </a:ext>
            </a:extLst>
          </p:cNvPr>
          <p:cNvSpPr>
            <a:spLocks noGrp="1"/>
          </p:cNvSpPr>
          <p:nvPr>
            <p:ph type="title"/>
          </p:nvPr>
        </p:nvSpPr>
        <p:spPr>
          <a:xfrm>
            <a:off x="2027296" y="2275670"/>
            <a:ext cx="8137407" cy="579814"/>
          </a:xfrm>
        </p:spPr>
        <p:txBody>
          <a:bodyPr anchor="ctr">
            <a:noAutofit/>
          </a:bodyPr>
          <a:lstStyle>
            <a:lvl1pPr>
              <a:defRPr sz="3667"/>
            </a:lvl1pPr>
          </a:lstStyle>
          <a:p>
            <a:r>
              <a:rPr lang="en-US"/>
              <a:t>Click to edit Master title style</a:t>
            </a:r>
          </a:p>
        </p:txBody>
      </p:sp>
      <p:sp>
        <p:nvSpPr>
          <p:cNvPr id="6" name="Text Placeholder 5">
            <a:extLst>
              <a:ext uri="{FF2B5EF4-FFF2-40B4-BE49-F238E27FC236}">
                <a16:creationId xmlns:a16="http://schemas.microsoft.com/office/drawing/2014/main" id="{5F625359-381F-5E49-9316-64CFAE7A80D9}"/>
              </a:ext>
            </a:extLst>
          </p:cNvPr>
          <p:cNvSpPr>
            <a:spLocks noGrp="1"/>
          </p:cNvSpPr>
          <p:nvPr>
            <p:ph type="body" sz="quarter" idx="10" hasCustomPrompt="1"/>
          </p:nvPr>
        </p:nvSpPr>
        <p:spPr>
          <a:xfrm>
            <a:off x="2027295" y="2980846"/>
            <a:ext cx="8137406" cy="1424141"/>
          </a:xfrm>
        </p:spPr>
        <p:txBody>
          <a:bodyPr anchor="ctr"/>
          <a:lstStyle>
            <a:lvl1pPr marL="0" indent="0">
              <a:lnSpc>
                <a:spcPct val="100000"/>
              </a:lnSpc>
              <a:buNone/>
              <a:defRPr>
                <a:solidFill>
                  <a:schemeClr val="tx1"/>
                </a:solidFill>
              </a:defRPr>
            </a:lvl1pPr>
            <a:lvl2pPr marL="380985" indent="0">
              <a:lnSpc>
                <a:spcPct val="100000"/>
              </a:lnSpc>
              <a:buNone/>
              <a:defRPr>
                <a:solidFill>
                  <a:schemeClr val="tx1"/>
                </a:solidFill>
              </a:defRPr>
            </a:lvl2pPr>
            <a:lvl3pPr marL="761970" indent="0">
              <a:lnSpc>
                <a:spcPct val="100000"/>
              </a:lnSpc>
              <a:buNone/>
              <a:defRPr>
                <a:solidFill>
                  <a:schemeClr val="tx1"/>
                </a:solidFill>
              </a:defRPr>
            </a:lvl3pPr>
            <a:lvl4pPr marL="1142954" indent="0">
              <a:lnSpc>
                <a:spcPct val="100000"/>
              </a:lnSpc>
              <a:buNone/>
              <a:defRPr>
                <a:solidFill>
                  <a:schemeClr val="tx1"/>
                </a:solidFill>
              </a:defRPr>
            </a:lvl4pPr>
            <a:lvl5pPr marL="1523939" indent="0">
              <a:lnSpc>
                <a:spcPct val="100000"/>
              </a:lnSpc>
              <a:buNone/>
              <a:defRPr>
                <a:solidFill>
                  <a:schemeClr val="tx1"/>
                </a:solidFill>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1322087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86917-D3AC-0342-9519-D6A467E24D83}"/>
              </a:ext>
            </a:extLst>
          </p:cNvPr>
          <p:cNvSpPr>
            <a:spLocks noGrp="1"/>
          </p:cNvSpPr>
          <p:nvPr>
            <p:ph type="title"/>
          </p:nvPr>
        </p:nvSpPr>
        <p:spPr>
          <a:xfrm>
            <a:off x="550224" y="391122"/>
            <a:ext cx="11116234" cy="743940"/>
          </a:xfrm>
        </p:spPr>
        <p:txBody>
          <a:bodyPr anchor="b">
            <a:noAutofit/>
          </a:bodyPr>
          <a:lstStyle>
            <a:lvl1pPr algn="l">
              <a:defRPr sz="3667">
                <a:latin typeface="Atten New" pitchFamily="2" charset="77"/>
              </a:defRPr>
            </a:lvl1pPr>
          </a:lstStyle>
          <a:p>
            <a:r>
              <a:rPr lang="en-US"/>
              <a:t>Click to edit Master title style</a:t>
            </a:r>
          </a:p>
        </p:txBody>
      </p:sp>
    </p:spTree>
    <p:extLst>
      <p:ext uri="{BB962C8B-B14F-4D97-AF65-F5344CB8AC3E}">
        <p14:creationId xmlns:p14="http://schemas.microsoft.com/office/powerpoint/2010/main" val="1756823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marL="0" marR="0" indent="0" algn="ctr" defTabSz="457200" rtl="0" eaLnBrk="1" fontAlgn="auto" latinLnBrk="0" hangingPunct="1">
              <a:lnSpc>
                <a:spcPct val="100000"/>
              </a:lnSpc>
              <a:spcBef>
                <a:spcPts val="0"/>
              </a:spcBef>
              <a:spcAft>
                <a:spcPts val="0"/>
              </a:spcAft>
              <a:buClrTx/>
              <a:buSzTx/>
              <a:buFontTx/>
              <a:buNone/>
              <a:tabLst/>
              <a:defRPr>
                <a:latin typeface="Arial" panose="020B0604020202020204" pitchFamily="34" charset="0"/>
                <a:cs typeface="Arial" panose="020B0604020202020204" pitchFamily="34" charset="0"/>
              </a:defRPr>
            </a:lvl1pPr>
          </a:lstStyle>
          <a:p>
            <a:fld id="{D57F1E4F-1CFF-5643-939E-217C01CDF565}" type="slidenum">
              <a:rPr lang="en-US" smtClean="0"/>
              <a:pPr/>
              <a:t>‹#›</a:t>
            </a:fld>
            <a:endParaRPr lang="en-US"/>
          </a:p>
        </p:txBody>
      </p:sp>
      <p:sp>
        <p:nvSpPr>
          <p:cNvPr id="4" name="Title 3">
            <a:extLst>
              <a:ext uri="{FF2B5EF4-FFF2-40B4-BE49-F238E27FC236}">
                <a16:creationId xmlns:a16="http://schemas.microsoft.com/office/drawing/2014/main" id="{A190F16E-32EC-4492-8214-D72773E2408F}"/>
              </a:ext>
            </a:extLst>
          </p:cNvPr>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4808132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86917-D3AC-0342-9519-D6A467E24D83}"/>
              </a:ext>
            </a:extLst>
          </p:cNvPr>
          <p:cNvSpPr>
            <a:spLocks noGrp="1"/>
          </p:cNvSpPr>
          <p:nvPr>
            <p:ph type="title"/>
          </p:nvPr>
        </p:nvSpPr>
        <p:spPr>
          <a:xfrm>
            <a:off x="550224" y="391122"/>
            <a:ext cx="11116234" cy="743940"/>
          </a:xfrm>
        </p:spPr>
        <p:txBody>
          <a:bodyPr anchor="b">
            <a:noAutofit/>
          </a:bodyPr>
          <a:lstStyle>
            <a:lvl1pPr algn="l">
              <a:defRPr sz="3667">
                <a:latin typeface="Atten New" pitchFamily="2" charset="77"/>
              </a:defRPr>
            </a:lvl1pPr>
          </a:lstStyle>
          <a:p>
            <a:r>
              <a:rPr lang="en-US"/>
              <a:t>Click to edit Master title style</a:t>
            </a:r>
          </a:p>
        </p:txBody>
      </p:sp>
      <p:sp>
        <p:nvSpPr>
          <p:cNvPr id="4" name="Content Placeholder 11">
            <a:extLst>
              <a:ext uri="{FF2B5EF4-FFF2-40B4-BE49-F238E27FC236}">
                <a16:creationId xmlns:a16="http://schemas.microsoft.com/office/drawing/2014/main" id="{3E1DA0D5-2C31-6848-989A-8297FEAEB3F2}"/>
              </a:ext>
            </a:extLst>
          </p:cNvPr>
          <p:cNvSpPr>
            <a:spLocks noGrp="1"/>
          </p:cNvSpPr>
          <p:nvPr>
            <p:ph sz="quarter" idx="12"/>
          </p:nvPr>
        </p:nvSpPr>
        <p:spPr>
          <a:xfrm>
            <a:off x="550333" y="1290918"/>
            <a:ext cx="5164667" cy="4758414"/>
          </a:xfrm>
        </p:spPr>
        <p:txBody>
          <a:bodyPr/>
          <a:lstStyle>
            <a:lvl1pPr marL="285739" indent="-285739" algn="l">
              <a:buClr>
                <a:schemeClr val="tx2"/>
              </a:buClr>
              <a:buFont typeface="Arial" panose="020B0604020202020204" pitchFamily="34" charset="0"/>
              <a:buChar char="•"/>
              <a:defRPr>
                <a:latin typeface="Atten New" pitchFamily="2" charset="77"/>
              </a:defRPr>
            </a:lvl1pPr>
            <a:lvl2pPr marL="619100" indent="-238115" algn="l">
              <a:buClr>
                <a:schemeClr val="tx2"/>
              </a:buClr>
              <a:buFont typeface="Arial" panose="020B0604020202020204" pitchFamily="34" charset="0"/>
              <a:buChar char="•"/>
              <a:defRPr>
                <a:latin typeface="Atten New" pitchFamily="2" charset="77"/>
              </a:defRPr>
            </a:lvl2pPr>
            <a:lvl3pPr marL="1000085" indent="-238115" algn="l">
              <a:buClr>
                <a:schemeClr val="tx2"/>
              </a:buClr>
              <a:buFont typeface="Arial" panose="020B0604020202020204" pitchFamily="34" charset="0"/>
              <a:buChar char="•"/>
              <a:defRPr>
                <a:latin typeface="Atten New" pitchFamily="2" charset="77"/>
              </a:defRPr>
            </a:lvl3pPr>
            <a:lvl4pPr marL="1381070" indent="-238115" algn="l">
              <a:buClr>
                <a:schemeClr val="tx2"/>
              </a:buClr>
              <a:buFont typeface="Arial" panose="020B0604020202020204" pitchFamily="34" charset="0"/>
              <a:buChar char="•"/>
              <a:defRPr>
                <a:latin typeface="Atten New" pitchFamily="2" charset="77"/>
              </a:defRPr>
            </a:lvl4pPr>
            <a:lvl5pPr marL="1762055" indent="-238115" algn="l">
              <a:buClr>
                <a:schemeClr val="tx2"/>
              </a:buClr>
              <a:buFont typeface="Arial" panose="020B0604020202020204" pitchFamily="34" charset="0"/>
              <a:buChar char="•"/>
              <a:defRPr>
                <a:latin typeface="Atten New"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13">
            <a:extLst>
              <a:ext uri="{FF2B5EF4-FFF2-40B4-BE49-F238E27FC236}">
                <a16:creationId xmlns:a16="http://schemas.microsoft.com/office/drawing/2014/main" id="{8A893118-0251-904E-9030-BC90F43A6280}"/>
              </a:ext>
            </a:extLst>
          </p:cNvPr>
          <p:cNvSpPr>
            <a:spLocks noGrp="1"/>
          </p:cNvSpPr>
          <p:nvPr>
            <p:ph sz="quarter" idx="13"/>
          </p:nvPr>
        </p:nvSpPr>
        <p:spPr>
          <a:xfrm>
            <a:off x="6292724" y="1289451"/>
            <a:ext cx="5355167" cy="4758414"/>
          </a:xfrm>
        </p:spPr>
        <p:txBody>
          <a:bodyPr/>
          <a:lstStyle>
            <a:lvl1pPr algn="l">
              <a:buClr>
                <a:schemeClr val="tx2"/>
              </a:buClr>
              <a:defRPr>
                <a:latin typeface="Atten New" pitchFamily="2" charset="77"/>
              </a:defRPr>
            </a:lvl1pPr>
            <a:lvl2pPr algn="l">
              <a:buClr>
                <a:schemeClr val="tx2"/>
              </a:buClr>
              <a:defRPr>
                <a:latin typeface="Atten New" pitchFamily="2" charset="77"/>
              </a:defRPr>
            </a:lvl2pPr>
            <a:lvl3pPr algn="l">
              <a:buClr>
                <a:schemeClr val="tx2"/>
              </a:buClr>
              <a:defRPr>
                <a:latin typeface="Atten New" pitchFamily="2" charset="77"/>
              </a:defRPr>
            </a:lvl3pPr>
            <a:lvl4pPr algn="l">
              <a:buClr>
                <a:schemeClr val="tx2"/>
              </a:buClr>
              <a:defRPr>
                <a:latin typeface="Atten New" pitchFamily="2" charset="77"/>
              </a:defRPr>
            </a:lvl4pPr>
            <a:lvl5pPr algn="l">
              <a:buClr>
                <a:schemeClr val="tx2"/>
              </a:buClr>
              <a:defRPr>
                <a:latin typeface="Atten New"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1815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86917-D3AC-0342-9519-D6A467E24D83}"/>
              </a:ext>
            </a:extLst>
          </p:cNvPr>
          <p:cNvSpPr>
            <a:spLocks noGrp="1"/>
          </p:cNvSpPr>
          <p:nvPr>
            <p:ph type="title"/>
          </p:nvPr>
        </p:nvSpPr>
        <p:spPr>
          <a:xfrm>
            <a:off x="550224" y="391122"/>
            <a:ext cx="11116234" cy="743940"/>
          </a:xfrm>
        </p:spPr>
        <p:txBody>
          <a:bodyPr anchor="b">
            <a:noAutofit/>
          </a:bodyPr>
          <a:lstStyle>
            <a:lvl1pPr algn="l">
              <a:defRPr sz="3667">
                <a:latin typeface="Atten New" pitchFamily="2" charset="77"/>
              </a:defRPr>
            </a:lvl1pPr>
          </a:lstStyle>
          <a:p>
            <a:r>
              <a:rPr lang="en-US"/>
              <a:t>Click to edit Master title style</a:t>
            </a:r>
          </a:p>
        </p:txBody>
      </p:sp>
      <p:sp>
        <p:nvSpPr>
          <p:cNvPr id="4" name="Content Placeholder 11">
            <a:extLst>
              <a:ext uri="{FF2B5EF4-FFF2-40B4-BE49-F238E27FC236}">
                <a16:creationId xmlns:a16="http://schemas.microsoft.com/office/drawing/2014/main" id="{3E1DA0D5-2C31-6848-989A-8297FEAEB3F2}"/>
              </a:ext>
            </a:extLst>
          </p:cNvPr>
          <p:cNvSpPr>
            <a:spLocks noGrp="1"/>
          </p:cNvSpPr>
          <p:nvPr>
            <p:ph sz="quarter" idx="12"/>
          </p:nvPr>
        </p:nvSpPr>
        <p:spPr>
          <a:xfrm>
            <a:off x="550333" y="1290918"/>
            <a:ext cx="8154939" cy="4758414"/>
          </a:xfrm>
        </p:spPr>
        <p:txBody>
          <a:bodyPr/>
          <a:lstStyle>
            <a:lvl1pPr marL="285739" indent="-285739" algn="l">
              <a:buClr>
                <a:schemeClr val="tx2"/>
              </a:buClr>
              <a:buFont typeface="Arial" panose="020B0604020202020204" pitchFamily="34" charset="0"/>
              <a:buChar char="•"/>
              <a:defRPr>
                <a:latin typeface="Atten New" pitchFamily="2" charset="77"/>
              </a:defRPr>
            </a:lvl1pPr>
            <a:lvl2pPr marL="619100" indent="-238115" algn="l">
              <a:buClr>
                <a:schemeClr val="tx2"/>
              </a:buClr>
              <a:buFont typeface="Arial" panose="020B0604020202020204" pitchFamily="34" charset="0"/>
              <a:buChar char="•"/>
              <a:defRPr>
                <a:latin typeface="Atten New" pitchFamily="2" charset="77"/>
              </a:defRPr>
            </a:lvl2pPr>
            <a:lvl3pPr marL="1000085" indent="-238115" algn="l">
              <a:buClr>
                <a:schemeClr val="tx2"/>
              </a:buClr>
              <a:buFont typeface="Arial" panose="020B0604020202020204" pitchFamily="34" charset="0"/>
              <a:buChar char="•"/>
              <a:defRPr>
                <a:latin typeface="Atten New" pitchFamily="2" charset="77"/>
              </a:defRPr>
            </a:lvl3pPr>
            <a:lvl4pPr marL="1381070" indent="-238115" algn="l">
              <a:buClr>
                <a:schemeClr val="tx2"/>
              </a:buClr>
              <a:buFont typeface="Arial" panose="020B0604020202020204" pitchFamily="34" charset="0"/>
              <a:buChar char="•"/>
              <a:defRPr>
                <a:latin typeface="Atten New" pitchFamily="2" charset="77"/>
              </a:defRPr>
            </a:lvl4pPr>
            <a:lvl5pPr marL="1762055" indent="-238115" algn="l">
              <a:buClr>
                <a:schemeClr val="tx2"/>
              </a:buClr>
              <a:buFont typeface="Arial" panose="020B0604020202020204" pitchFamily="34" charset="0"/>
              <a:buChar char="•"/>
              <a:defRPr>
                <a:latin typeface="Atten New"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0320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86917-D3AC-0342-9519-D6A467E24D83}"/>
              </a:ext>
            </a:extLst>
          </p:cNvPr>
          <p:cNvSpPr>
            <a:spLocks noGrp="1"/>
          </p:cNvSpPr>
          <p:nvPr>
            <p:ph type="title"/>
          </p:nvPr>
        </p:nvSpPr>
        <p:spPr>
          <a:xfrm>
            <a:off x="550224" y="391122"/>
            <a:ext cx="11116234" cy="743940"/>
          </a:xfrm>
        </p:spPr>
        <p:txBody>
          <a:bodyPr anchor="b">
            <a:noAutofit/>
          </a:bodyPr>
          <a:lstStyle>
            <a:lvl1pPr algn="l">
              <a:defRPr sz="3667">
                <a:latin typeface="Atten New" pitchFamily="2" charset="77"/>
              </a:defRPr>
            </a:lvl1pPr>
          </a:lstStyle>
          <a:p>
            <a:r>
              <a:rPr lang="en-US"/>
              <a:t>Click to edit Master title style</a:t>
            </a:r>
          </a:p>
        </p:txBody>
      </p:sp>
      <p:sp>
        <p:nvSpPr>
          <p:cNvPr id="4" name="Content Placeholder 11">
            <a:extLst>
              <a:ext uri="{FF2B5EF4-FFF2-40B4-BE49-F238E27FC236}">
                <a16:creationId xmlns:a16="http://schemas.microsoft.com/office/drawing/2014/main" id="{3E1DA0D5-2C31-6848-989A-8297FEAEB3F2}"/>
              </a:ext>
            </a:extLst>
          </p:cNvPr>
          <p:cNvSpPr>
            <a:spLocks noGrp="1"/>
          </p:cNvSpPr>
          <p:nvPr>
            <p:ph sz="quarter" idx="12"/>
          </p:nvPr>
        </p:nvSpPr>
        <p:spPr>
          <a:xfrm>
            <a:off x="550334" y="1290918"/>
            <a:ext cx="3375121" cy="4758414"/>
          </a:xfrm>
        </p:spPr>
        <p:txBody>
          <a:bodyPr/>
          <a:lstStyle>
            <a:lvl1pPr marL="285739" indent="-285739" algn="l">
              <a:buClr>
                <a:schemeClr val="tx2"/>
              </a:buClr>
              <a:buFont typeface="Arial" panose="020B0604020202020204" pitchFamily="34" charset="0"/>
              <a:buChar char="•"/>
              <a:defRPr>
                <a:latin typeface="Atten New" pitchFamily="2" charset="77"/>
              </a:defRPr>
            </a:lvl1pPr>
            <a:lvl2pPr marL="619100" indent="-238115" algn="l">
              <a:buClr>
                <a:schemeClr val="tx2"/>
              </a:buClr>
              <a:buFont typeface="Arial" panose="020B0604020202020204" pitchFamily="34" charset="0"/>
              <a:buChar char="•"/>
              <a:defRPr>
                <a:latin typeface="Atten New" pitchFamily="2" charset="77"/>
              </a:defRPr>
            </a:lvl2pPr>
            <a:lvl3pPr marL="1000085" indent="-238115" algn="l">
              <a:buClr>
                <a:schemeClr val="tx2"/>
              </a:buClr>
              <a:buFont typeface="Arial" panose="020B0604020202020204" pitchFamily="34" charset="0"/>
              <a:buChar char="•"/>
              <a:defRPr>
                <a:latin typeface="Atten New" pitchFamily="2" charset="77"/>
              </a:defRPr>
            </a:lvl3pPr>
            <a:lvl4pPr marL="1381070" indent="-238115" algn="l">
              <a:buClr>
                <a:schemeClr val="tx2"/>
              </a:buClr>
              <a:buFont typeface="Arial" panose="020B0604020202020204" pitchFamily="34" charset="0"/>
              <a:buChar char="•"/>
              <a:defRPr>
                <a:latin typeface="Atten New" pitchFamily="2" charset="77"/>
              </a:defRPr>
            </a:lvl4pPr>
            <a:lvl5pPr marL="1762055" indent="-238115" algn="l">
              <a:buClr>
                <a:schemeClr val="tx2"/>
              </a:buClr>
              <a:buFont typeface="Arial" panose="020B0604020202020204" pitchFamily="34" charset="0"/>
              <a:buChar char="•"/>
              <a:defRPr>
                <a:latin typeface="Atten New"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11">
            <a:extLst>
              <a:ext uri="{FF2B5EF4-FFF2-40B4-BE49-F238E27FC236}">
                <a16:creationId xmlns:a16="http://schemas.microsoft.com/office/drawing/2014/main" id="{2D8E6445-BAF7-DA4E-96DB-133C1A152278}"/>
              </a:ext>
            </a:extLst>
          </p:cNvPr>
          <p:cNvSpPr>
            <a:spLocks noGrp="1"/>
          </p:cNvSpPr>
          <p:nvPr>
            <p:ph sz="quarter" idx="13"/>
          </p:nvPr>
        </p:nvSpPr>
        <p:spPr>
          <a:xfrm>
            <a:off x="4117880" y="1290917"/>
            <a:ext cx="3375121" cy="4758414"/>
          </a:xfrm>
        </p:spPr>
        <p:txBody>
          <a:bodyPr/>
          <a:lstStyle>
            <a:lvl1pPr marL="285739" indent="-285739" algn="l">
              <a:buClr>
                <a:schemeClr val="tx2"/>
              </a:buClr>
              <a:buFont typeface="Arial" panose="020B0604020202020204" pitchFamily="34" charset="0"/>
              <a:buChar char="•"/>
              <a:defRPr>
                <a:latin typeface="Atten New" pitchFamily="2" charset="77"/>
              </a:defRPr>
            </a:lvl1pPr>
            <a:lvl2pPr marL="619100" indent="-238115" algn="l">
              <a:buClr>
                <a:schemeClr val="tx2"/>
              </a:buClr>
              <a:buFont typeface="Arial" panose="020B0604020202020204" pitchFamily="34" charset="0"/>
              <a:buChar char="•"/>
              <a:defRPr>
                <a:latin typeface="Atten New" pitchFamily="2" charset="77"/>
              </a:defRPr>
            </a:lvl2pPr>
            <a:lvl3pPr marL="1000085" indent="-238115" algn="l">
              <a:buClr>
                <a:schemeClr val="tx2"/>
              </a:buClr>
              <a:buFont typeface="Arial" panose="020B0604020202020204" pitchFamily="34" charset="0"/>
              <a:buChar char="•"/>
              <a:defRPr>
                <a:latin typeface="Atten New" pitchFamily="2" charset="77"/>
              </a:defRPr>
            </a:lvl3pPr>
            <a:lvl4pPr marL="1381070" indent="-238115" algn="l">
              <a:buClr>
                <a:schemeClr val="tx2"/>
              </a:buClr>
              <a:buFont typeface="Arial" panose="020B0604020202020204" pitchFamily="34" charset="0"/>
              <a:buChar char="•"/>
              <a:defRPr>
                <a:latin typeface="Atten New" pitchFamily="2" charset="77"/>
              </a:defRPr>
            </a:lvl4pPr>
            <a:lvl5pPr marL="1762055" indent="-238115" algn="l">
              <a:buClr>
                <a:schemeClr val="tx2"/>
              </a:buClr>
              <a:buFont typeface="Arial" panose="020B0604020202020204" pitchFamily="34" charset="0"/>
              <a:buChar char="•"/>
              <a:defRPr>
                <a:latin typeface="Atten New"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11">
            <a:extLst>
              <a:ext uri="{FF2B5EF4-FFF2-40B4-BE49-F238E27FC236}">
                <a16:creationId xmlns:a16="http://schemas.microsoft.com/office/drawing/2014/main" id="{84124C46-EB80-B34A-B736-922CD029D745}"/>
              </a:ext>
            </a:extLst>
          </p:cNvPr>
          <p:cNvSpPr>
            <a:spLocks noGrp="1"/>
          </p:cNvSpPr>
          <p:nvPr>
            <p:ph sz="quarter" idx="14"/>
          </p:nvPr>
        </p:nvSpPr>
        <p:spPr>
          <a:xfrm>
            <a:off x="7685425" y="1290917"/>
            <a:ext cx="3375121" cy="4758414"/>
          </a:xfrm>
        </p:spPr>
        <p:txBody>
          <a:bodyPr/>
          <a:lstStyle>
            <a:lvl1pPr marL="285739" indent="-285739" algn="l">
              <a:buClr>
                <a:schemeClr val="tx2"/>
              </a:buClr>
              <a:buFont typeface="Arial" panose="020B0604020202020204" pitchFamily="34" charset="0"/>
              <a:buChar char="•"/>
              <a:defRPr>
                <a:latin typeface="Atten New" pitchFamily="2" charset="77"/>
              </a:defRPr>
            </a:lvl1pPr>
            <a:lvl2pPr marL="619100" indent="-238115" algn="l">
              <a:buClr>
                <a:schemeClr val="tx2"/>
              </a:buClr>
              <a:buFont typeface="Arial" panose="020B0604020202020204" pitchFamily="34" charset="0"/>
              <a:buChar char="•"/>
              <a:defRPr>
                <a:latin typeface="Atten New" pitchFamily="2" charset="77"/>
              </a:defRPr>
            </a:lvl2pPr>
            <a:lvl3pPr marL="1000085" indent="-238115" algn="l">
              <a:buClr>
                <a:schemeClr val="tx2"/>
              </a:buClr>
              <a:buFont typeface="Arial" panose="020B0604020202020204" pitchFamily="34" charset="0"/>
              <a:buChar char="•"/>
              <a:defRPr>
                <a:latin typeface="Atten New" pitchFamily="2" charset="77"/>
              </a:defRPr>
            </a:lvl3pPr>
            <a:lvl4pPr marL="1381070" indent="-238115" algn="l">
              <a:buClr>
                <a:schemeClr val="tx2"/>
              </a:buClr>
              <a:buFont typeface="Arial" panose="020B0604020202020204" pitchFamily="34" charset="0"/>
              <a:buChar char="•"/>
              <a:defRPr>
                <a:latin typeface="Atten New" pitchFamily="2" charset="77"/>
              </a:defRPr>
            </a:lvl4pPr>
            <a:lvl5pPr marL="1762055" indent="-238115" algn="l">
              <a:buClr>
                <a:schemeClr val="tx2"/>
              </a:buClr>
              <a:buFont typeface="Arial" panose="020B0604020202020204" pitchFamily="34" charset="0"/>
              <a:buChar char="•"/>
              <a:defRPr>
                <a:latin typeface="Atten New"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3746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Centre">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3DEAD87D-EBBD-5948-AF83-6A504E4BB142}"/>
              </a:ext>
            </a:extLst>
          </p:cNvPr>
          <p:cNvSpPr>
            <a:spLocks noGrp="1"/>
          </p:cNvSpPr>
          <p:nvPr>
            <p:ph type="sldNum" sz="quarter" idx="4"/>
          </p:nvPr>
        </p:nvSpPr>
        <p:spPr>
          <a:xfrm>
            <a:off x="11147417" y="6347909"/>
            <a:ext cx="389578" cy="365125"/>
          </a:xfrm>
          <a:prstGeom prst="rect">
            <a:avLst/>
          </a:prstGeom>
        </p:spPr>
        <p:txBody>
          <a:bodyPr vert="horz" lIns="91440" tIns="45720" rIns="91440" bIns="45720" rtlCol="0" anchor="ctr"/>
          <a:lstStyle>
            <a:lvl1pPr algn="l">
              <a:defRPr sz="833">
                <a:solidFill>
                  <a:schemeClr val="accent2"/>
                </a:solidFill>
                <a:latin typeface="Atten New" pitchFamily="2" charset="77"/>
              </a:defRPr>
            </a:lvl1pPr>
          </a:lstStyle>
          <a:p>
            <a:fld id="{E4E06E8F-FFDE-49DD-B5E2-0D6DEF86F541}" type="slidenum">
              <a:rPr lang="en-GB" smtClean="0"/>
              <a:pPr/>
              <a:t>‹#›</a:t>
            </a:fld>
            <a:endParaRPr lang="en-GB"/>
          </a:p>
        </p:txBody>
      </p:sp>
      <p:grpSp>
        <p:nvGrpSpPr>
          <p:cNvPr id="4" name="Group 3">
            <a:extLst>
              <a:ext uri="{FF2B5EF4-FFF2-40B4-BE49-F238E27FC236}">
                <a16:creationId xmlns:a16="http://schemas.microsoft.com/office/drawing/2014/main" id="{506FCC90-4309-3348-BE4B-33AD3113F673}"/>
              </a:ext>
            </a:extLst>
          </p:cNvPr>
          <p:cNvGrpSpPr/>
          <p:nvPr userDrawn="1"/>
        </p:nvGrpSpPr>
        <p:grpSpPr>
          <a:xfrm>
            <a:off x="11536994" y="6378337"/>
            <a:ext cx="227035" cy="304269"/>
            <a:chOff x="8597212" y="6382648"/>
            <a:chExt cx="272442" cy="365123"/>
          </a:xfrm>
        </p:grpSpPr>
        <p:pic>
          <p:nvPicPr>
            <p:cNvPr id="5" name="Picture 4" descr="A picture containing drawing&#10;&#10;Description automatically generated">
              <a:extLst>
                <a:ext uri="{FF2B5EF4-FFF2-40B4-BE49-F238E27FC236}">
                  <a16:creationId xmlns:a16="http://schemas.microsoft.com/office/drawing/2014/main" id="{AA125C34-63D2-1241-96B3-91DF7A9CA6D3}"/>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10000" b="90000" l="10000" r="90000">
                          <a14:foregroundMark x1="19079" y1="40639" x2="19079" y2="40639"/>
                          <a14:backgroundMark x1="50658" y1="85845" x2="50658" y2="85845"/>
                          <a14:backgroundMark x1="81579" y1="47945" x2="81579" y2="47945"/>
                          <a14:backgroundMark x1="71053" y1="73059" x2="71053" y2="73059"/>
                          <a14:backgroundMark x1="71053" y1="75799" x2="71053" y2="75799"/>
                          <a14:backgroundMark x1="69079" y1="77169" x2="69079" y2="77169"/>
                          <a14:backgroundMark x1="69079" y1="77169" x2="69079" y2="77169"/>
                          <a14:backgroundMark x1="50658" y1="84475" x2="50658" y2="84475"/>
                          <a14:backgroundMark x1="50658" y1="84475" x2="50658" y2="84475"/>
                          <a14:backgroundMark x1="50658" y1="84475" x2="50658" y2="84475"/>
                          <a14:backgroundMark x1="25000" y1="85845" x2="25000" y2="85845"/>
                          <a14:backgroundMark x1="25000" y1="85845" x2="25000" y2="85845"/>
                          <a14:backgroundMark x1="14474" y1="85845" x2="14474" y2="85845"/>
                          <a14:backgroundMark x1="14474" y1="85845" x2="14474" y2="85845"/>
                          <a14:backgroundMark x1="14474" y1="85845" x2="82895" y2="80822"/>
                          <a14:backgroundMark x1="82895" y1="80822" x2="90132" y2="49772"/>
                        </a14:backgroundRemoval>
                      </a14:imgEffect>
                    </a14:imgLayer>
                  </a14:imgProps>
                </a:ext>
                <a:ext uri="{28A0092B-C50C-407E-A947-70E740481C1C}">
                  <a14:useLocalDpi xmlns:a14="http://schemas.microsoft.com/office/drawing/2010/main"/>
                </a:ext>
              </a:extLst>
            </a:blip>
            <a:stretch>
              <a:fillRect/>
            </a:stretch>
          </p:blipFill>
          <p:spPr>
            <a:xfrm>
              <a:off x="8629787" y="6382648"/>
              <a:ext cx="239867" cy="365123"/>
            </a:xfrm>
            <a:prstGeom prst="rect">
              <a:avLst/>
            </a:prstGeom>
          </p:spPr>
        </p:pic>
        <p:sp>
          <p:nvSpPr>
            <p:cNvPr id="6" name="Oval 5">
              <a:extLst>
                <a:ext uri="{FF2B5EF4-FFF2-40B4-BE49-F238E27FC236}">
                  <a16:creationId xmlns:a16="http://schemas.microsoft.com/office/drawing/2014/main" id="{08C95F79-6038-B545-9680-4B82CE921F89}"/>
                </a:ext>
              </a:extLst>
            </p:cNvPr>
            <p:cNvSpPr/>
            <p:nvPr userDrawn="1"/>
          </p:nvSpPr>
          <p:spPr>
            <a:xfrm>
              <a:off x="8597212" y="6427296"/>
              <a:ext cx="245646" cy="259524"/>
            </a:xfrm>
            <a:prstGeom prst="ellipse">
              <a:avLst/>
            </a:prstGeom>
            <a:noFill/>
            <a:ln w="25400">
              <a:solidFill>
                <a:srgbClr val="E11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atin typeface="Atten New" pitchFamily="2" charset="77"/>
              </a:endParaRPr>
            </a:p>
          </p:txBody>
        </p:sp>
      </p:grpSp>
    </p:spTree>
    <p:extLst>
      <p:ext uri="{BB962C8B-B14F-4D97-AF65-F5344CB8AC3E}">
        <p14:creationId xmlns:p14="http://schemas.microsoft.com/office/powerpoint/2010/main" val="1806549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86917-D3AC-0342-9519-D6A467E24D83}"/>
              </a:ext>
            </a:extLst>
          </p:cNvPr>
          <p:cNvSpPr>
            <a:spLocks noGrp="1"/>
          </p:cNvSpPr>
          <p:nvPr>
            <p:ph type="title"/>
          </p:nvPr>
        </p:nvSpPr>
        <p:spPr>
          <a:xfrm>
            <a:off x="550223" y="391122"/>
            <a:ext cx="5164667" cy="743940"/>
          </a:xfrm>
        </p:spPr>
        <p:txBody>
          <a:bodyPr anchor="b">
            <a:noAutofit/>
          </a:bodyPr>
          <a:lstStyle>
            <a:lvl1pPr algn="l">
              <a:defRPr sz="2333"/>
            </a:lvl1pPr>
          </a:lstStyle>
          <a:p>
            <a:r>
              <a:rPr lang="en-US"/>
              <a:t>Click to edit Master title style</a:t>
            </a:r>
          </a:p>
        </p:txBody>
      </p:sp>
      <p:sp>
        <p:nvSpPr>
          <p:cNvPr id="12" name="Content Placeholder 11">
            <a:extLst>
              <a:ext uri="{FF2B5EF4-FFF2-40B4-BE49-F238E27FC236}">
                <a16:creationId xmlns:a16="http://schemas.microsoft.com/office/drawing/2014/main" id="{D2996027-7DBA-FA48-A97D-FE577215493F}"/>
              </a:ext>
            </a:extLst>
          </p:cNvPr>
          <p:cNvSpPr>
            <a:spLocks noGrp="1"/>
          </p:cNvSpPr>
          <p:nvPr>
            <p:ph sz="quarter" idx="12"/>
          </p:nvPr>
        </p:nvSpPr>
        <p:spPr>
          <a:xfrm>
            <a:off x="550333" y="1290918"/>
            <a:ext cx="5164667" cy="4758414"/>
          </a:xfrm>
        </p:spPr>
        <p:txBody>
          <a:bodyPr/>
          <a:lstStyle>
            <a:lvl1pPr marL="285739" indent="-285739" algn="l">
              <a:buClr>
                <a:schemeClr val="tx2"/>
              </a:buClr>
              <a:buFont typeface="Arial" panose="020B0604020202020204" pitchFamily="34" charset="0"/>
              <a:buChar char="•"/>
              <a:defRPr/>
            </a:lvl1pPr>
            <a:lvl2pPr marL="619100" indent="-238115" algn="l">
              <a:buClr>
                <a:schemeClr val="tx2"/>
              </a:buClr>
              <a:buFont typeface="Arial" panose="020B0604020202020204" pitchFamily="34" charset="0"/>
              <a:buChar char="•"/>
              <a:defRPr/>
            </a:lvl2pPr>
            <a:lvl3pPr marL="1000085" indent="-238115" algn="l">
              <a:buClr>
                <a:schemeClr val="tx2"/>
              </a:buClr>
              <a:buFont typeface="Arial" panose="020B0604020202020204" pitchFamily="34" charset="0"/>
              <a:buChar char="•"/>
              <a:defRPr/>
            </a:lvl3pPr>
            <a:lvl4pPr marL="1381070" indent="-238115" algn="l">
              <a:buClr>
                <a:schemeClr val="tx2"/>
              </a:buClr>
              <a:buFont typeface="Arial" panose="020B0604020202020204" pitchFamily="34" charset="0"/>
              <a:buChar char="•"/>
              <a:defRPr/>
            </a:lvl4pPr>
            <a:lvl5pPr marL="1762055" indent="-238115" algn="l">
              <a:buClr>
                <a:schemeClr val="tx2"/>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1B24501D-1824-2D42-81B7-6B8F2A5F0588}"/>
              </a:ext>
            </a:extLst>
          </p:cNvPr>
          <p:cNvSpPr>
            <a:spLocks noGrp="1"/>
          </p:cNvSpPr>
          <p:nvPr>
            <p:ph sz="quarter" idx="13"/>
          </p:nvPr>
        </p:nvSpPr>
        <p:spPr>
          <a:xfrm>
            <a:off x="6292724" y="660134"/>
            <a:ext cx="5355167" cy="5387732"/>
          </a:xfrm>
        </p:spPr>
        <p:txBody>
          <a:bodyPr/>
          <a:lstStyle>
            <a:lvl1pPr algn="l">
              <a:buClr>
                <a:schemeClr val="tx2"/>
              </a:buClr>
              <a:defRPr/>
            </a:lvl1pPr>
            <a:lvl2pPr algn="l">
              <a:buClr>
                <a:schemeClr val="tx2"/>
              </a:buClr>
              <a:defRPr/>
            </a:lvl2pPr>
            <a:lvl3pPr algn="l">
              <a:buClr>
                <a:schemeClr val="tx2"/>
              </a:buClr>
              <a:defRPr/>
            </a:lvl3pPr>
            <a:lvl4pPr algn="l">
              <a:buClr>
                <a:schemeClr val="tx2"/>
              </a:buClr>
              <a:defRPr/>
            </a:lvl4pPr>
            <a:lvl5pPr algn="l">
              <a:buClr>
                <a:schemeClr val="tx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8123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7F1A73F1-9367-8642-9677-99C68F42BB35}"/>
              </a:ext>
            </a:extLst>
          </p:cNvPr>
          <p:cNvSpPr/>
          <p:nvPr userDrawn="1"/>
        </p:nvSpPr>
        <p:spPr>
          <a:xfrm>
            <a:off x="472359" y="393751"/>
            <a:ext cx="11247282" cy="6070498"/>
          </a:xfrm>
          <a:custGeom>
            <a:avLst/>
            <a:gdLst/>
            <a:ahLst/>
            <a:cxnLst/>
            <a:rect l="l" t="t" r="r" b="b"/>
            <a:pathLst>
              <a:path w="14630400" h="7315200">
                <a:moveTo>
                  <a:pt x="0" y="7315200"/>
                </a:moveTo>
                <a:lnTo>
                  <a:pt x="14630400" y="7315200"/>
                </a:lnTo>
                <a:lnTo>
                  <a:pt x="14630400" y="0"/>
                </a:lnTo>
                <a:lnTo>
                  <a:pt x="0" y="0"/>
                </a:lnTo>
                <a:lnTo>
                  <a:pt x="0" y="7315200"/>
                </a:lnTo>
                <a:close/>
              </a:path>
            </a:pathLst>
          </a:custGeom>
          <a:solidFill>
            <a:schemeClr val="tx2"/>
          </a:solidFill>
        </p:spPr>
        <p:txBody>
          <a:bodyPr wrap="square" lIns="0" tIns="0" rIns="0" bIns="0" rtlCol="0"/>
          <a:lstStyle/>
          <a:p>
            <a:endParaRPr sz="1872"/>
          </a:p>
        </p:txBody>
      </p:sp>
      <p:sp>
        <p:nvSpPr>
          <p:cNvPr id="2" name="Title 1">
            <a:extLst>
              <a:ext uri="{FF2B5EF4-FFF2-40B4-BE49-F238E27FC236}">
                <a16:creationId xmlns:a16="http://schemas.microsoft.com/office/drawing/2014/main" id="{3FB538FC-22B8-4025-A894-DE48B3FAD33E}"/>
              </a:ext>
            </a:extLst>
          </p:cNvPr>
          <p:cNvSpPr>
            <a:spLocks noGrp="1"/>
          </p:cNvSpPr>
          <p:nvPr>
            <p:ph type="title" hasCustomPrompt="1"/>
          </p:nvPr>
        </p:nvSpPr>
        <p:spPr>
          <a:xfrm>
            <a:off x="1200272" y="2502655"/>
            <a:ext cx="6155349" cy="1325563"/>
          </a:xfrm>
        </p:spPr>
        <p:txBody>
          <a:bodyPr anchor="b">
            <a:normAutofit/>
          </a:bodyPr>
          <a:lstStyle>
            <a:lvl1pPr algn="l">
              <a:defRPr sz="4500" b="1" cap="all" baseline="0">
                <a:solidFill>
                  <a:schemeClr val="bg1"/>
                </a:solidFill>
                <a:latin typeface="Atten New Bold" pitchFamily="2" charset="77"/>
              </a:defRPr>
            </a:lvl1pPr>
          </a:lstStyle>
          <a:p>
            <a:r>
              <a:rPr lang="en-US"/>
              <a:t>CLICK TO EDIT MASTER TITLE STYLE</a:t>
            </a:r>
            <a:endParaRPr lang="en-GB"/>
          </a:p>
        </p:txBody>
      </p:sp>
      <p:sp>
        <p:nvSpPr>
          <p:cNvPr id="9" name="Text Placeholder 9">
            <a:extLst>
              <a:ext uri="{FF2B5EF4-FFF2-40B4-BE49-F238E27FC236}">
                <a16:creationId xmlns:a16="http://schemas.microsoft.com/office/drawing/2014/main" id="{67FCDA7D-D6A6-6148-B22F-507722AEA241}"/>
              </a:ext>
            </a:extLst>
          </p:cNvPr>
          <p:cNvSpPr>
            <a:spLocks noGrp="1"/>
          </p:cNvSpPr>
          <p:nvPr>
            <p:ph type="body" sz="quarter" idx="11"/>
          </p:nvPr>
        </p:nvSpPr>
        <p:spPr>
          <a:xfrm>
            <a:off x="1200272" y="3933598"/>
            <a:ext cx="6155349" cy="574983"/>
          </a:xfrm>
        </p:spPr>
        <p:txBody>
          <a:bodyPr>
            <a:normAutofit/>
          </a:bodyPr>
          <a:lstStyle>
            <a:lvl1pPr marL="0" indent="0" algn="l">
              <a:buNone/>
              <a:defRPr sz="1667" b="1" i="0">
                <a:solidFill>
                  <a:schemeClr val="bg1"/>
                </a:solidFill>
                <a:latin typeface="Atten New Bold" pitchFamily="2" charset="77"/>
                <a:ea typeface="Open Sans Semibold" panose="020B0606030504020204" pitchFamily="34" charset="0"/>
                <a:cs typeface="Open Sans Semibold" panose="020B0606030504020204" pitchFamily="34" charset="0"/>
              </a:defRPr>
            </a:lvl1pPr>
            <a:lvl2pPr marL="380985" indent="0" algn="l">
              <a:buNone/>
              <a:defRPr>
                <a:solidFill>
                  <a:schemeClr val="bg1"/>
                </a:solidFill>
              </a:defRPr>
            </a:lvl2pPr>
            <a:lvl3pPr marL="761970" indent="0" algn="l">
              <a:buNone/>
              <a:defRPr>
                <a:solidFill>
                  <a:schemeClr val="bg1"/>
                </a:solidFill>
              </a:defRPr>
            </a:lvl3pPr>
            <a:lvl4pPr marL="1142954" indent="0" algn="l">
              <a:buNone/>
              <a:defRPr>
                <a:solidFill>
                  <a:schemeClr val="bg1"/>
                </a:solidFill>
              </a:defRPr>
            </a:lvl4pPr>
            <a:lvl5pPr marL="1523939" indent="0" algn="l">
              <a:buNone/>
              <a:defRPr>
                <a:solidFill>
                  <a:schemeClr val="bg1"/>
                </a:solidFill>
              </a:defRPr>
            </a:lvl5pPr>
          </a:lstStyle>
          <a:p>
            <a:pPr lvl="0"/>
            <a:r>
              <a:rPr lang="en-US"/>
              <a:t>Edit Master text styles</a:t>
            </a:r>
          </a:p>
        </p:txBody>
      </p:sp>
      <p:pic>
        <p:nvPicPr>
          <p:cNvPr id="4" name="Picture 3">
            <a:extLst>
              <a:ext uri="{FF2B5EF4-FFF2-40B4-BE49-F238E27FC236}">
                <a16:creationId xmlns:a16="http://schemas.microsoft.com/office/drawing/2014/main" id="{87BFFEBC-143B-0946-863A-47A737F05FB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9360726" y="3381396"/>
            <a:ext cx="1459163" cy="296442"/>
          </a:xfrm>
          <a:prstGeom prst="rect">
            <a:avLst/>
          </a:prstGeom>
        </p:spPr>
      </p:pic>
    </p:spTree>
    <p:extLst>
      <p:ext uri="{BB962C8B-B14F-4D97-AF65-F5344CB8AC3E}">
        <p14:creationId xmlns:p14="http://schemas.microsoft.com/office/powerpoint/2010/main" val="1963987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B0E59A1A-ED4D-8046-B893-3BA796DF1FB4}"/>
              </a:ext>
            </a:extLst>
          </p:cNvPr>
          <p:cNvSpPr/>
          <p:nvPr userDrawn="1"/>
        </p:nvSpPr>
        <p:spPr>
          <a:xfrm>
            <a:off x="472359" y="393751"/>
            <a:ext cx="11247282" cy="6070498"/>
          </a:xfrm>
          <a:custGeom>
            <a:avLst/>
            <a:gdLst/>
            <a:ahLst/>
            <a:cxnLst/>
            <a:rect l="l" t="t" r="r" b="b"/>
            <a:pathLst>
              <a:path w="14630400" h="7315200">
                <a:moveTo>
                  <a:pt x="0" y="7315200"/>
                </a:moveTo>
                <a:lnTo>
                  <a:pt x="14630400" y="7315200"/>
                </a:lnTo>
                <a:lnTo>
                  <a:pt x="14630400" y="0"/>
                </a:lnTo>
                <a:lnTo>
                  <a:pt x="0" y="0"/>
                </a:lnTo>
                <a:lnTo>
                  <a:pt x="0" y="7315200"/>
                </a:lnTo>
                <a:close/>
              </a:path>
            </a:pathLst>
          </a:custGeom>
          <a:solidFill>
            <a:schemeClr val="tx2"/>
          </a:solidFill>
        </p:spPr>
        <p:txBody>
          <a:bodyPr wrap="square" lIns="0" tIns="0" rIns="0" bIns="0" rtlCol="0"/>
          <a:lstStyle/>
          <a:p>
            <a:endParaRPr sz="1872"/>
          </a:p>
        </p:txBody>
      </p:sp>
      <p:sp>
        <p:nvSpPr>
          <p:cNvPr id="2" name="Title 1">
            <a:extLst>
              <a:ext uri="{FF2B5EF4-FFF2-40B4-BE49-F238E27FC236}">
                <a16:creationId xmlns:a16="http://schemas.microsoft.com/office/drawing/2014/main" id="{3FB538FC-22B8-4025-A894-DE48B3FAD33E}"/>
              </a:ext>
            </a:extLst>
          </p:cNvPr>
          <p:cNvSpPr>
            <a:spLocks noGrp="1"/>
          </p:cNvSpPr>
          <p:nvPr>
            <p:ph type="title" hasCustomPrompt="1"/>
          </p:nvPr>
        </p:nvSpPr>
        <p:spPr>
          <a:xfrm>
            <a:off x="1200273" y="2766219"/>
            <a:ext cx="6155349" cy="1325563"/>
          </a:xfrm>
        </p:spPr>
        <p:txBody>
          <a:bodyPr anchor="ctr">
            <a:normAutofit/>
          </a:bodyPr>
          <a:lstStyle>
            <a:lvl1pPr algn="l">
              <a:defRPr sz="4500" b="1" cap="all" baseline="0">
                <a:solidFill>
                  <a:schemeClr val="bg1"/>
                </a:solidFill>
                <a:latin typeface="+mj-lt"/>
              </a:defRPr>
            </a:lvl1pPr>
          </a:lstStyle>
          <a:p>
            <a:r>
              <a:rPr lang="en-US"/>
              <a:t>CLICK TO EDIT MASTER TITLE STYLE</a:t>
            </a:r>
            <a:endParaRPr lang="en-GB"/>
          </a:p>
        </p:txBody>
      </p:sp>
      <p:pic>
        <p:nvPicPr>
          <p:cNvPr id="4" name="Picture 3">
            <a:extLst>
              <a:ext uri="{FF2B5EF4-FFF2-40B4-BE49-F238E27FC236}">
                <a16:creationId xmlns:a16="http://schemas.microsoft.com/office/drawing/2014/main" id="{87BFFEBC-143B-0946-863A-47A737F05FB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9360726" y="3381396"/>
            <a:ext cx="1459163" cy="296442"/>
          </a:xfrm>
          <a:prstGeom prst="rect">
            <a:avLst/>
          </a:prstGeom>
        </p:spPr>
      </p:pic>
    </p:spTree>
    <p:extLst>
      <p:ext uri="{BB962C8B-B14F-4D97-AF65-F5344CB8AC3E}">
        <p14:creationId xmlns:p14="http://schemas.microsoft.com/office/powerpoint/2010/main" val="1344997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7D605237-797F-E54E-BE8F-5C7CAF49D3E2}"/>
              </a:ext>
            </a:extLst>
          </p:cNvPr>
          <p:cNvSpPr/>
          <p:nvPr userDrawn="1"/>
        </p:nvSpPr>
        <p:spPr>
          <a:xfrm>
            <a:off x="472359" y="393751"/>
            <a:ext cx="11247282" cy="6070498"/>
          </a:xfrm>
          <a:custGeom>
            <a:avLst/>
            <a:gdLst/>
            <a:ahLst/>
            <a:cxnLst/>
            <a:rect l="l" t="t" r="r" b="b"/>
            <a:pathLst>
              <a:path w="14630400" h="7315200">
                <a:moveTo>
                  <a:pt x="0" y="7315200"/>
                </a:moveTo>
                <a:lnTo>
                  <a:pt x="14630400" y="7315200"/>
                </a:lnTo>
                <a:lnTo>
                  <a:pt x="14630400" y="0"/>
                </a:lnTo>
                <a:lnTo>
                  <a:pt x="0" y="0"/>
                </a:lnTo>
                <a:lnTo>
                  <a:pt x="0" y="7315200"/>
                </a:lnTo>
                <a:close/>
              </a:path>
            </a:pathLst>
          </a:custGeom>
          <a:solidFill>
            <a:schemeClr val="tx1"/>
          </a:solidFill>
        </p:spPr>
        <p:txBody>
          <a:bodyPr wrap="square" lIns="0" tIns="0" rIns="0" bIns="0" rtlCol="0"/>
          <a:lstStyle/>
          <a:p>
            <a:endParaRPr sz="1872"/>
          </a:p>
        </p:txBody>
      </p:sp>
      <p:sp>
        <p:nvSpPr>
          <p:cNvPr id="2" name="Title 1">
            <a:extLst>
              <a:ext uri="{FF2B5EF4-FFF2-40B4-BE49-F238E27FC236}">
                <a16:creationId xmlns:a16="http://schemas.microsoft.com/office/drawing/2014/main" id="{3FB538FC-22B8-4025-A894-DE48B3FAD33E}"/>
              </a:ext>
            </a:extLst>
          </p:cNvPr>
          <p:cNvSpPr>
            <a:spLocks noGrp="1"/>
          </p:cNvSpPr>
          <p:nvPr>
            <p:ph type="title" hasCustomPrompt="1"/>
          </p:nvPr>
        </p:nvSpPr>
        <p:spPr>
          <a:xfrm>
            <a:off x="1200272" y="2502655"/>
            <a:ext cx="6155349" cy="1325563"/>
          </a:xfrm>
        </p:spPr>
        <p:txBody>
          <a:bodyPr anchor="b">
            <a:normAutofit/>
          </a:bodyPr>
          <a:lstStyle>
            <a:lvl1pPr algn="l">
              <a:defRPr sz="4500" b="1" cap="all" baseline="0">
                <a:solidFill>
                  <a:schemeClr val="bg1"/>
                </a:solidFill>
                <a:latin typeface="Atten New Bold" pitchFamily="2" charset="77"/>
              </a:defRPr>
            </a:lvl1pPr>
          </a:lstStyle>
          <a:p>
            <a:r>
              <a:rPr lang="en-US"/>
              <a:t>CLICK TO EDIT MASTER TITLE STYLE</a:t>
            </a:r>
            <a:endParaRPr lang="en-GB"/>
          </a:p>
        </p:txBody>
      </p:sp>
      <p:sp>
        <p:nvSpPr>
          <p:cNvPr id="9" name="Text Placeholder 9">
            <a:extLst>
              <a:ext uri="{FF2B5EF4-FFF2-40B4-BE49-F238E27FC236}">
                <a16:creationId xmlns:a16="http://schemas.microsoft.com/office/drawing/2014/main" id="{67FCDA7D-D6A6-6148-B22F-507722AEA241}"/>
              </a:ext>
            </a:extLst>
          </p:cNvPr>
          <p:cNvSpPr>
            <a:spLocks noGrp="1"/>
          </p:cNvSpPr>
          <p:nvPr>
            <p:ph type="body" sz="quarter" idx="11"/>
          </p:nvPr>
        </p:nvSpPr>
        <p:spPr>
          <a:xfrm>
            <a:off x="1200272" y="3933598"/>
            <a:ext cx="6155349" cy="574983"/>
          </a:xfrm>
        </p:spPr>
        <p:txBody>
          <a:bodyPr>
            <a:normAutofit/>
          </a:bodyPr>
          <a:lstStyle>
            <a:lvl1pPr marL="0" indent="0" algn="l">
              <a:buNone/>
              <a:defRPr sz="1667" b="1" i="0">
                <a:solidFill>
                  <a:schemeClr val="bg1"/>
                </a:solidFill>
                <a:latin typeface="Atten New Bold" pitchFamily="2" charset="77"/>
                <a:ea typeface="Open Sans Semibold" panose="020B0606030504020204" pitchFamily="34" charset="0"/>
                <a:cs typeface="Open Sans Semibold" panose="020B0606030504020204" pitchFamily="34" charset="0"/>
              </a:defRPr>
            </a:lvl1pPr>
            <a:lvl2pPr marL="380985" indent="0" algn="l">
              <a:buNone/>
              <a:defRPr>
                <a:solidFill>
                  <a:schemeClr val="bg1"/>
                </a:solidFill>
              </a:defRPr>
            </a:lvl2pPr>
            <a:lvl3pPr marL="761970" indent="0" algn="l">
              <a:buNone/>
              <a:defRPr>
                <a:solidFill>
                  <a:schemeClr val="bg1"/>
                </a:solidFill>
              </a:defRPr>
            </a:lvl3pPr>
            <a:lvl4pPr marL="1142954" indent="0" algn="l">
              <a:buNone/>
              <a:defRPr>
                <a:solidFill>
                  <a:schemeClr val="bg1"/>
                </a:solidFill>
              </a:defRPr>
            </a:lvl4pPr>
            <a:lvl5pPr marL="1523939" indent="0" algn="l">
              <a:buNone/>
              <a:defRPr>
                <a:solidFill>
                  <a:schemeClr val="bg1"/>
                </a:solidFill>
              </a:defRPr>
            </a:lvl5pPr>
          </a:lstStyle>
          <a:p>
            <a:pPr lvl="0"/>
            <a:r>
              <a:rPr lang="en-US"/>
              <a:t>Edit Master text styles</a:t>
            </a:r>
          </a:p>
        </p:txBody>
      </p:sp>
      <p:pic>
        <p:nvPicPr>
          <p:cNvPr id="4" name="Picture 3">
            <a:extLst>
              <a:ext uri="{FF2B5EF4-FFF2-40B4-BE49-F238E27FC236}">
                <a16:creationId xmlns:a16="http://schemas.microsoft.com/office/drawing/2014/main" id="{87BFFEBC-143B-0946-863A-47A737F05FB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9360726" y="3381396"/>
            <a:ext cx="1459163" cy="296442"/>
          </a:xfrm>
          <a:prstGeom prst="rect">
            <a:avLst/>
          </a:prstGeom>
        </p:spPr>
      </p:pic>
    </p:spTree>
    <p:extLst>
      <p:ext uri="{BB962C8B-B14F-4D97-AF65-F5344CB8AC3E}">
        <p14:creationId xmlns:p14="http://schemas.microsoft.com/office/powerpoint/2010/main" val="3338188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0904F409-3989-154F-82D9-997473615826}"/>
              </a:ext>
            </a:extLst>
          </p:cNvPr>
          <p:cNvSpPr/>
          <p:nvPr userDrawn="1"/>
        </p:nvSpPr>
        <p:spPr>
          <a:xfrm>
            <a:off x="472359" y="393751"/>
            <a:ext cx="11247282" cy="6070498"/>
          </a:xfrm>
          <a:custGeom>
            <a:avLst/>
            <a:gdLst/>
            <a:ahLst/>
            <a:cxnLst/>
            <a:rect l="l" t="t" r="r" b="b"/>
            <a:pathLst>
              <a:path w="14630400" h="7315200">
                <a:moveTo>
                  <a:pt x="0" y="7315200"/>
                </a:moveTo>
                <a:lnTo>
                  <a:pt x="14630400" y="7315200"/>
                </a:lnTo>
                <a:lnTo>
                  <a:pt x="14630400" y="0"/>
                </a:lnTo>
                <a:lnTo>
                  <a:pt x="0" y="0"/>
                </a:lnTo>
                <a:lnTo>
                  <a:pt x="0" y="7315200"/>
                </a:lnTo>
                <a:close/>
              </a:path>
            </a:pathLst>
          </a:custGeom>
          <a:solidFill>
            <a:schemeClr val="tx1"/>
          </a:solidFill>
        </p:spPr>
        <p:txBody>
          <a:bodyPr wrap="square" lIns="0" tIns="0" rIns="0" bIns="0" rtlCol="0"/>
          <a:lstStyle/>
          <a:p>
            <a:endParaRPr sz="1872"/>
          </a:p>
        </p:txBody>
      </p:sp>
      <p:sp>
        <p:nvSpPr>
          <p:cNvPr id="2" name="Title 1">
            <a:extLst>
              <a:ext uri="{FF2B5EF4-FFF2-40B4-BE49-F238E27FC236}">
                <a16:creationId xmlns:a16="http://schemas.microsoft.com/office/drawing/2014/main" id="{3FB538FC-22B8-4025-A894-DE48B3FAD33E}"/>
              </a:ext>
            </a:extLst>
          </p:cNvPr>
          <p:cNvSpPr>
            <a:spLocks noGrp="1"/>
          </p:cNvSpPr>
          <p:nvPr>
            <p:ph type="title" hasCustomPrompt="1"/>
          </p:nvPr>
        </p:nvSpPr>
        <p:spPr>
          <a:xfrm>
            <a:off x="1200273" y="2766219"/>
            <a:ext cx="6155349" cy="1325563"/>
          </a:xfrm>
        </p:spPr>
        <p:txBody>
          <a:bodyPr anchor="ctr">
            <a:normAutofit/>
          </a:bodyPr>
          <a:lstStyle>
            <a:lvl1pPr algn="l">
              <a:defRPr sz="4500" b="1" cap="all" baseline="0">
                <a:solidFill>
                  <a:schemeClr val="bg1"/>
                </a:solidFill>
                <a:latin typeface="+mj-lt"/>
              </a:defRPr>
            </a:lvl1pPr>
          </a:lstStyle>
          <a:p>
            <a:r>
              <a:rPr lang="en-US"/>
              <a:t>CLICK TO EDIT MASTER TITLE STYLE</a:t>
            </a:r>
            <a:endParaRPr lang="en-GB"/>
          </a:p>
        </p:txBody>
      </p:sp>
      <p:pic>
        <p:nvPicPr>
          <p:cNvPr id="4" name="Picture 3">
            <a:extLst>
              <a:ext uri="{FF2B5EF4-FFF2-40B4-BE49-F238E27FC236}">
                <a16:creationId xmlns:a16="http://schemas.microsoft.com/office/drawing/2014/main" id="{87BFFEBC-143B-0946-863A-47A737F05FB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9360726" y="3381396"/>
            <a:ext cx="1459163" cy="296442"/>
          </a:xfrm>
          <a:prstGeom prst="rect">
            <a:avLst/>
          </a:prstGeom>
        </p:spPr>
      </p:pic>
    </p:spTree>
    <p:extLst>
      <p:ext uri="{BB962C8B-B14F-4D97-AF65-F5344CB8AC3E}">
        <p14:creationId xmlns:p14="http://schemas.microsoft.com/office/powerpoint/2010/main" val="3455337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Section Header with subtitle">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2EBCF4E3-0466-684C-AE2E-A475FD9018A3}"/>
              </a:ext>
            </a:extLst>
          </p:cNvPr>
          <p:cNvSpPr/>
          <p:nvPr userDrawn="1"/>
        </p:nvSpPr>
        <p:spPr>
          <a:xfrm>
            <a:off x="0" y="0"/>
            <a:ext cx="12192000" cy="6858000"/>
          </a:xfrm>
          <a:custGeom>
            <a:avLst/>
            <a:gdLst/>
            <a:ahLst/>
            <a:cxnLst/>
            <a:rect l="l" t="t" r="r" b="b"/>
            <a:pathLst>
              <a:path w="14630400" h="7315200">
                <a:moveTo>
                  <a:pt x="0" y="7315200"/>
                </a:moveTo>
                <a:lnTo>
                  <a:pt x="14630400" y="7315200"/>
                </a:lnTo>
                <a:lnTo>
                  <a:pt x="14630400" y="0"/>
                </a:lnTo>
                <a:lnTo>
                  <a:pt x="0" y="0"/>
                </a:lnTo>
                <a:lnTo>
                  <a:pt x="0" y="7315200"/>
                </a:lnTo>
                <a:close/>
              </a:path>
            </a:pathLst>
          </a:custGeom>
          <a:solidFill>
            <a:schemeClr val="tx2"/>
          </a:solidFill>
        </p:spPr>
        <p:txBody>
          <a:bodyPr wrap="square" lIns="0" tIns="0" rIns="0" bIns="0" rtlCol="0"/>
          <a:lstStyle/>
          <a:p>
            <a:endParaRPr sz="1872"/>
          </a:p>
        </p:txBody>
      </p:sp>
      <p:sp>
        <p:nvSpPr>
          <p:cNvPr id="11" name="Title 1">
            <a:extLst>
              <a:ext uri="{FF2B5EF4-FFF2-40B4-BE49-F238E27FC236}">
                <a16:creationId xmlns:a16="http://schemas.microsoft.com/office/drawing/2014/main" id="{A2395E90-3465-40E7-9BFC-C4E086BC69E5}"/>
              </a:ext>
            </a:extLst>
          </p:cNvPr>
          <p:cNvSpPr>
            <a:spLocks noGrp="1"/>
          </p:cNvSpPr>
          <p:nvPr>
            <p:ph type="title" hasCustomPrompt="1"/>
          </p:nvPr>
        </p:nvSpPr>
        <p:spPr>
          <a:xfrm>
            <a:off x="791847" y="4034876"/>
            <a:ext cx="7122258" cy="1297779"/>
          </a:xfrm>
        </p:spPr>
        <p:txBody>
          <a:bodyPr anchor="b">
            <a:normAutofit/>
          </a:bodyPr>
          <a:lstStyle>
            <a:lvl1pPr algn="l">
              <a:defRPr sz="4500" b="1" i="0">
                <a:solidFill>
                  <a:schemeClr val="bg1"/>
                </a:solidFill>
                <a:latin typeface="Atten New Bold" pitchFamily="2" charset="77"/>
                <a:ea typeface="Open Sans" panose="020B0606030504020204" pitchFamily="34" charset="0"/>
                <a:cs typeface="Open Sans" panose="020B0606030504020204" pitchFamily="34" charset="0"/>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3BA31FA-6715-3948-9511-AB9F45DC9FFA}"/>
              </a:ext>
            </a:extLst>
          </p:cNvPr>
          <p:cNvSpPr>
            <a:spLocks noGrp="1"/>
          </p:cNvSpPr>
          <p:nvPr>
            <p:ph type="body" sz="quarter" idx="10"/>
          </p:nvPr>
        </p:nvSpPr>
        <p:spPr>
          <a:xfrm>
            <a:off x="791847" y="5327818"/>
            <a:ext cx="7122258" cy="921009"/>
          </a:xfrm>
        </p:spPr>
        <p:txBody>
          <a:bodyPr>
            <a:normAutofit/>
          </a:bodyPr>
          <a:lstStyle>
            <a:lvl1pPr marL="0" indent="0" algn="l">
              <a:lnSpc>
                <a:spcPct val="100000"/>
              </a:lnSpc>
              <a:buNone/>
              <a:defRPr sz="2333" cap="all" baseline="0">
                <a:solidFill>
                  <a:schemeClr val="bg1"/>
                </a:solidFill>
                <a:latin typeface="Atten New" pitchFamily="2" charset="77"/>
              </a:defRPr>
            </a:lvl1pPr>
            <a:lvl2pPr marL="380985" indent="0">
              <a:lnSpc>
                <a:spcPct val="100000"/>
              </a:lnSpc>
              <a:buNone/>
              <a:defRPr/>
            </a:lvl2pPr>
            <a:lvl3pPr marL="761970" indent="0" algn="l">
              <a:lnSpc>
                <a:spcPct val="100000"/>
              </a:lnSpc>
              <a:buNone/>
              <a:defRPr sz="2000" cap="all" baseline="0">
                <a:solidFill>
                  <a:schemeClr val="bg1"/>
                </a:solidFill>
                <a:latin typeface="Atten New" pitchFamily="2" charset="77"/>
              </a:defRPr>
            </a:lvl3pPr>
            <a:lvl4pPr marL="1142954" indent="0">
              <a:lnSpc>
                <a:spcPct val="100000"/>
              </a:lnSpc>
              <a:buNone/>
              <a:defRPr/>
            </a:lvl4pPr>
            <a:lvl5pPr marL="1523939" indent="0">
              <a:lnSpc>
                <a:spcPct val="100000"/>
              </a:lnSpc>
              <a:buNone/>
              <a:defRPr/>
            </a:lvl5pPr>
          </a:lstStyle>
          <a:p>
            <a:pPr lvl="0"/>
            <a:r>
              <a:rPr lang="en-US"/>
              <a:t>Edit Master text styles</a:t>
            </a:r>
          </a:p>
          <a:p>
            <a:pPr lvl="2"/>
            <a:endParaRPr lang="en-US"/>
          </a:p>
        </p:txBody>
      </p:sp>
    </p:spTree>
    <p:extLst>
      <p:ext uri="{BB962C8B-B14F-4D97-AF65-F5344CB8AC3E}">
        <p14:creationId xmlns:p14="http://schemas.microsoft.com/office/powerpoint/2010/main" val="445875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marL="0" marR="0" indent="0" algn="ctr" defTabSz="457200" rtl="0" eaLnBrk="1" fontAlgn="auto" latinLnBrk="0" hangingPunct="1">
              <a:lnSpc>
                <a:spcPct val="100000"/>
              </a:lnSpc>
              <a:spcBef>
                <a:spcPts val="0"/>
              </a:spcBef>
              <a:spcAft>
                <a:spcPts val="0"/>
              </a:spcAft>
              <a:buClrTx/>
              <a:buSzTx/>
              <a:buFontTx/>
              <a:buNone/>
              <a:tabLst/>
              <a:defRPr>
                <a:latin typeface="Arial" panose="020B0604020202020204" pitchFamily="34" charset="0"/>
                <a:cs typeface="Arial" panose="020B0604020202020204" pitchFamily="34" charset="0"/>
              </a:defRPr>
            </a:lvl1pPr>
          </a:lstStyle>
          <a:p>
            <a:fld id="{D57F1E4F-1CFF-5643-939E-217C01CDF565}" type="slidenum">
              <a:rPr lang="en-US" smtClean="0"/>
              <a:pPr/>
              <a:t>‹#›</a:t>
            </a:fld>
            <a:endParaRPr lang="en-US"/>
          </a:p>
        </p:txBody>
      </p:sp>
      <p:sp>
        <p:nvSpPr>
          <p:cNvPr id="4" name="Title 3">
            <a:extLst>
              <a:ext uri="{FF2B5EF4-FFF2-40B4-BE49-F238E27FC236}">
                <a16:creationId xmlns:a16="http://schemas.microsoft.com/office/drawing/2014/main" id="{A190F16E-32EC-4492-8214-D72773E2408F}"/>
              </a:ext>
            </a:extLst>
          </p:cNvPr>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7011497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Section Header with subtitle">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8BCB13D-35E5-E44D-AC67-9A862D522864}"/>
              </a:ext>
            </a:extLst>
          </p:cNvPr>
          <p:cNvSpPr/>
          <p:nvPr userDrawn="1"/>
        </p:nvSpPr>
        <p:spPr>
          <a:xfrm>
            <a:off x="0" y="0"/>
            <a:ext cx="12192000" cy="6858000"/>
          </a:xfrm>
          <a:custGeom>
            <a:avLst/>
            <a:gdLst/>
            <a:ahLst/>
            <a:cxnLst/>
            <a:rect l="l" t="t" r="r" b="b"/>
            <a:pathLst>
              <a:path w="14630400" h="7315200">
                <a:moveTo>
                  <a:pt x="0" y="7315200"/>
                </a:moveTo>
                <a:lnTo>
                  <a:pt x="14630400" y="7315200"/>
                </a:lnTo>
                <a:lnTo>
                  <a:pt x="14630400" y="0"/>
                </a:lnTo>
                <a:lnTo>
                  <a:pt x="0" y="0"/>
                </a:lnTo>
                <a:lnTo>
                  <a:pt x="0" y="7315200"/>
                </a:lnTo>
                <a:close/>
              </a:path>
            </a:pathLst>
          </a:custGeom>
          <a:solidFill>
            <a:schemeClr val="tx2"/>
          </a:solidFill>
        </p:spPr>
        <p:txBody>
          <a:bodyPr wrap="square" lIns="0" tIns="0" rIns="0" bIns="0" rtlCol="0"/>
          <a:lstStyle/>
          <a:p>
            <a:endParaRPr sz="1872"/>
          </a:p>
        </p:txBody>
      </p:sp>
      <p:sp>
        <p:nvSpPr>
          <p:cNvPr id="11" name="Title 1">
            <a:extLst>
              <a:ext uri="{FF2B5EF4-FFF2-40B4-BE49-F238E27FC236}">
                <a16:creationId xmlns:a16="http://schemas.microsoft.com/office/drawing/2014/main" id="{A2395E90-3465-40E7-9BFC-C4E086BC69E5}"/>
              </a:ext>
            </a:extLst>
          </p:cNvPr>
          <p:cNvSpPr>
            <a:spLocks noGrp="1"/>
          </p:cNvSpPr>
          <p:nvPr>
            <p:ph type="title" hasCustomPrompt="1"/>
          </p:nvPr>
        </p:nvSpPr>
        <p:spPr>
          <a:xfrm>
            <a:off x="2693099" y="2357439"/>
            <a:ext cx="6805803" cy="1547809"/>
          </a:xfrm>
        </p:spPr>
        <p:txBody>
          <a:bodyPr anchor="ctr">
            <a:normAutofit/>
          </a:bodyPr>
          <a:lstStyle>
            <a:lvl1pPr algn="ctr">
              <a:defRPr sz="3667" b="1" i="0">
                <a:solidFill>
                  <a:schemeClr val="bg1"/>
                </a:solidFill>
                <a:latin typeface="Atten New Bold" pitchFamily="2" charset="77"/>
                <a:ea typeface="Open Sans" panose="020B0606030504020204" pitchFamily="34" charset="0"/>
                <a:cs typeface="Open Sans" panose="020B0606030504020204" pitchFamily="34" charset="0"/>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3BA31FA-6715-3948-9511-AB9F45DC9FFA}"/>
              </a:ext>
            </a:extLst>
          </p:cNvPr>
          <p:cNvSpPr>
            <a:spLocks noGrp="1"/>
          </p:cNvSpPr>
          <p:nvPr>
            <p:ph type="body" sz="quarter" idx="10"/>
          </p:nvPr>
        </p:nvSpPr>
        <p:spPr>
          <a:xfrm>
            <a:off x="3062193" y="3780616"/>
            <a:ext cx="6067616" cy="921009"/>
          </a:xfrm>
        </p:spPr>
        <p:txBody>
          <a:bodyPr>
            <a:normAutofit/>
          </a:bodyPr>
          <a:lstStyle>
            <a:lvl1pPr marL="0" indent="0" algn="ctr">
              <a:lnSpc>
                <a:spcPct val="100000"/>
              </a:lnSpc>
              <a:buNone/>
              <a:defRPr sz="2000">
                <a:solidFill>
                  <a:schemeClr val="bg1"/>
                </a:solidFill>
                <a:latin typeface="Atten New" pitchFamily="2" charset="77"/>
              </a:defRPr>
            </a:lvl1pPr>
            <a:lvl2pPr marL="380985" indent="0">
              <a:lnSpc>
                <a:spcPct val="100000"/>
              </a:lnSpc>
              <a:buNone/>
              <a:defRPr/>
            </a:lvl2pPr>
            <a:lvl3pPr marL="761970" indent="0" algn="ctr">
              <a:lnSpc>
                <a:spcPct val="100000"/>
              </a:lnSpc>
              <a:buNone/>
              <a:defRPr sz="1667">
                <a:solidFill>
                  <a:schemeClr val="bg1"/>
                </a:solidFill>
                <a:latin typeface="Atten New" pitchFamily="2" charset="77"/>
              </a:defRPr>
            </a:lvl3pPr>
            <a:lvl4pPr marL="1142954" indent="0">
              <a:lnSpc>
                <a:spcPct val="100000"/>
              </a:lnSpc>
              <a:buNone/>
              <a:defRPr/>
            </a:lvl4pPr>
            <a:lvl5pPr marL="1523939" indent="0">
              <a:lnSpc>
                <a:spcPct val="100000"/>
              </a:lnSpc>
              <a:buNone/>
              <a:defRPr/>
            </a:lvl5pPr>
          </a:lstStyle>
          <a:p>
            <a:pPr lvl="0"/>
            <a:r>
              <a:rPr lang="en-US"/>
              <a:t>Edit Master text styles</a:t>
            </a:r>
          </a:p>
          <a:p>
            <a:pPr lvl="2"/>
            <a:endParaRPr lang="en-US"/>
          </a:p>
        </p:txBody>
      </p:sp>
    </p:spTree>
    <p:extLst>
      <p:ext uri="{BB962C8B-B14F-4D97-AF65-F5344CB8AC3E}">
        <p14:creationId xmlns:p14="http://schemas.microsoft.com/office/powerpoint/2010/main" val="2252087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Section Header with subtitle">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2EBCF4E3-0466-684C-AE2E-A475FD9018A3}"/>
              </a:ext>
            </a:extLst>
          </p:cNvPr>
          <p:cNvSpPr/>
          <p:nvPr userDrawn="1"/>
        </p:nvSpPr>
        <p:spPr>
          <a:xfrm>
            <a:off x="0" y="0"/>
            <a:ext cx="12192000" cy="6858000"/>
          </a:xfrm>
          <a:custGeom>
            <a:avLst/>
            <a:gdLst/>
            <a:ahLst/>
            <a:cxnLst/>
            <a:rect l="l" t="t" r="r" b="b"/>
            <a:pathLst>
              <a:path w="14630400" h="7315200">
                <a:moveTo>
                  <a:pt x="0" y="7315200"/>
                </a:moveTo>
                <a:lnTo>
                  <a:pt x="14630400" y="7315200"/>
                </a:lnTo>
                <a:lnTo>
                  <a:pt x="14630400" y="0"/>
                </a:lnTo>
                <a:lnTo>
                  <a:pt x="0" y="0"/>
                </a:lnTo>
                <a:lnTo>
                  <a:pt x="0" y="7315200"/>
                </a:lnTo>
                <a:close/>
              </a:path>
            </a:pathLst>
          </a:custGeom>
          <a:solidFill>
            <a:schemeClr val="tx1"/>
          </a:solidFill>
        </p:spPr>
        <p:txBody>
          <a:bodyPr wrap="square" lIns="0" tIns="0" rIns="0" bIns="0" rtlCol="0"/>
          <a:lstStyle/>
          <a:p>
            <a:endParaRPr sz="1872"/>
          </a:p>
        </p:txBody>
      </p:sp>
      <p:sp>
        <p:nvSpPr>
          <p:cNvPr id="11" name="Title 1">
            <a:extLst>
              <a:ext uri="{FF2B5EF4-FFF2-40B4-BE49-F238E27FC236}">
                <a16:creationId xmlns:a16="http://schemas.microsoft.com/office/drawing/2014/main" id="{A2395E90-3465-40E7-9BFC-C4E086BC69E5}"/>
              </a:ext>
            </a:extLst>
          </p:cNvPr>
          <p:cNvSpPr>
            <a:spLocks noGrp="1"/>
          </p:cNvSpPr>
          <p:nvPr>
            <p:ph type="title" hasCustomPrompt="1"/>
          </p:nvPr>
        </p:nvSpPr>
        <p:spPr>
          <a:xfrm>
            <a:off x="791847" y="4034876"/>
            <a:ext cx="7122258" cy="1297779"/>
          </a:xfrm>
        </p:spPr>
        <p:txBody>
          <a:bodyPr anchor="b">
            <a:normAutofit/>
          </a:bodyPr>
          <a:lstStyle>
            <a:lvl1pPr algn="l">
              <a:defRPr sz="4500" b="1" i="0">
                <a:solidFill>
                  <a:schemeClr val="bg1"/>
                </a:solidFill>
                <a:latin typeface="Atten New Bold" pitchFamily="2" charset="77"/>
                <a:ea typeface="Open Sans" panose="020B0606030504020204" pitchFamily="34" charset="0"/>
                <a:cs typeface="Open Sans" panose="020B0606030504020204" pitchFamily="34" charset="0"/>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3BA31FA-6715-3948-9511-AB9F45DC9FFA}"/>
              </a:ext>
            </a:extLst>
          </p:cNvPr>
          <p:cNvSpPr>
            <a:spLocks noGrp="1"/>
          </p:cNvSpPr>
          <p:nvPr>
            <p:ph type="body" sz="quarter" idx="10"/>
          </p:nvPr>
        </p:nvSpPr>
        <p:spPr>
          <a:xfrm>
            <a:off x="791847" y="5327818"/>
            <a:ext cx="7122258" cy="921009"/>
          </a:xfrm>
        </p:spPr>
        <p:txBody>
          <a:bodyPr>
            <a:normAutofit/>
          </a:bodyPr>
          <a:lstStyle>
            <a:lvl1pPr marL="0" indent="0" algn="l">
              <a:lnSpc>
                <a:spcPct val="100000"/>
              </a:lnSpc>
              <a:buNone/>
              <a:defRPr sz="2333" cap="all" baseline="0">
                <a:solidFill>
                  <a:schemeClr val="bg1"/>
                </a:solidFill>
                <a:latin typeface="Atten New" pitchFamily="2" charset="77"/>
              </a:defRPr>
            </a:lvl1pPr>
            <a:lvl2pPr marL="380985" indent="0">
              <a:lnSpc>
                <a:spcPct val="100000"/>
              </a:lnSpc>
              <a:buNone/>
              <a:defRPr/>
            </a:lvl2pPr>
            <a:lvl3pPr marL="761970" indent="0" algn="l">
              <a:lnSpc>
                <a:spcPct val="100000"/>
              </a:lnSpc>
              <a:buNone/>
              <a:defRPr sz="2000" cap="all" baseline="0">
                <a:solidFill>
                  <a:schemeClr val="bg1"/>
                </a:solidFill>
                <a:latin typeface="Atten New" pitchFamily="2" charset="77"/>
              </a:defRPr>
            </a:lvl3pPr>
            <a:lvl4pPr marL="1142954" indent="0">
              <a:lnSpc>
                <a:spcPct val="100000"/>
              </a:lnSpc>
              <a:buNone/>
              <a:defRPr/>
            </a:lvl4pPr>
            <a:lvl5pPr marL="1523939" indent="0">
              <a:lnSpc>
                <a:spcPct val="100000"/>
              </a:lnSpc>
              <a:buNone/>
              <a:defRPr/>
            </a:lvl5pPr>
          </a:lstStyle>
          <a:p>
            <a:pPr lvl="0"/>
            <a:r>
              <a:rPr lang="en-US"/>
              <a:t>Edit Master text styles</a:t>
            </a:r>
          </a:p>
          <a:p>
            <a:pPr lvl="2"/>
            <a:endParaRPr lang="en-US"/>
          </a:p>
        </p:txBody>
      </p:sp>
    </p:spTree>
    <p:extLst>
      <p:ext uri="{BB962C8B-B14F-4D97-AF65-F5344CB8AC3E}">
        <p14:creationId xmlns:p14="http://schemas.microsoft.com/office/powerpoint/2010/main" val="2639508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Section Header with subtitle">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8BCB13D-35E5-E44D-AC67-9A862D522864}"/>
              </a:ext>
            </a:extLst>
          </p:cNvPr>
          <p:cNvSpPr/>
          <p:nvPr userDrawn="1"/>
        </p:nvSpPr>
        <p:spPr>
          <a:xfrm>
            <a:off x="0" y="0"/>
            <a:ext cx="12192000" cy="6858000"/>
          </a:xfrm>
          <a:custGeom>
            <a:avLst/>
            <a:gdLst/>
            <a:ahLst/>
            <a:cxnLst/>
            <a:rect l="l" t="t" r="r" b="b"/>
            <a:pathLst>
              <a:path w="14630400" h="7315200">
                <a:moveTo>
                  <a:pt x="0" y="7315200"/>
                </a:moveTo>
                <a:lnTo>
                  <a:pt x="14630400" y="7315200"/>
                </a:lnTo>
                <a:lnTo>
                  <a:pt x="14630400" y="0"/>
                </a:lnTo>
                <a:lnTo>
                  <a:pt x="0" y="0"/>
                </a:lnTo>
                <a:lnTo>
                  <a:pt x="0" y="7315200"/>
                </a:lnTo>
                <a:close/>
              </a:path>
            </a:pathLst>
          </a:custGeom>
          <a:solidFill>
            <a:schemeClr val="tx1"/>
          </a:solidFill>
        </p:spPr>
        <p:txBody>
          <a:bodyPr wrap="square" lIns="0" tIns="0" rIns="0" bIns="0" rtlCol="0"/>
          <a:lstStyle/>
          <a:p>
            <a:endParaRPr sz="1872"/>
          </a:p>
        </p:txBody>
      </p:sp>
      <p:sp>
        <p:nvSpPr>
          <p:cNvPr id="11" name="Title 1">
            <a:extLst>
              <a:ext uri="{FF2B5EF4-FFF2-40B4-BE49-F238E27FC236}">
                <a16:creationId xmlns:a16="http://schemas.microsoft.com/office/drawing/2014/main" id="{A2395E90-3465-40E7-9BFC-C4E086BC69E5}"/>
              </a:ext>
            </a:extLst>
          </p:cNvPr>
          <p:cNvSpPr>
            <a:spLocks noGrp="1"/>
          </p:cNvSpPr>
          <p:nvPr>
            <p:ph type="title" hasCustomPrompt="1"/>
          </p:nvPr>
        </p:nvSpPr>
        <p:spPr>
          <a:xfrm>
            <a:off x="2693099" y="2357439"/>
            <a:ext cx="6805803" cy="1547809"/>
          </a:xfrm>
        </p:spPr>
        <p:txBody>
          <a:bodyPr anchor="ctr">
            <a:normAutofit/>
          </a:bodyPr>
          <a:lstStyle>
            <a:lvl1pPr algn="ctr">
              <a:defRPr sz="3667" b="1" i="0">
                <a:solidFill>
                  <a:schemeClr val="bg1"/>
                </a:solidFill>
                <a:latin typeface="Atten New Bold" pitchFamily="2" charset="77"/>
                <a:ea typeface="Open Sans" panose="020B0606030504020204" pitchFamily="34" charset="0"/>
                <a:cs typeface="Open Sans" panose="020B0606030504020204" pitchFamily="34" charset="0"/>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3BA31FA-6715-3948-9511-AB9F45DC9FFA}"/>
              </a:ext>
            </a:extLst>
          </p:cNvPr>
          <p:cNvSpPr>
            <a:spLocks noGrp="1"/>
          </p:cNvSpPr>
          <p:nvPr>
            <p:ph type="body" sz="quarter" idx="10"/>
          </p:nvPr>
        </p:nvSpPr>
        <p:spPr>
          <a:xfrm>
            <a:off x="3062193" y="3780616"/>
            <a:ext cx="6067616" cy="921009"/>
          </a:xfrm>
        </p:spPr>
        <p:txBody>
          <a:bodyPr>
            <a:normAutofit/>
          </a:bodyPr>
          <a:lstStyle>
            <a:lvl1pPr marL="0" indent="0" algn="ctr">
              <a:lnSpc>
                <a:spcPct val="100000"/>
              </a:lnSpc>
              <a:buNone/>
              <a:defRPr sz="2000">
                <a:solidFill>
                  <a:schemeClr val="bg1"/>
                </a:solidFill>
                <a:latin typeface="Atten New" pitchFamily="2" charset="77"/>
              </a:defRPr>
            </a:lvl1pPr>
            <a:lvl2pPr marL="380985" indent="0">
              <a:lnSpc>
                <a:spcPct val="100000"/>
              </a:lnSpc>
              <a:buNone/>
              <a:defRPr/>
            </a:lvl2pPr>
            <a:lvl3pPr marL="761970" indent="0" algn="ctr">
              <a:lnSpc>
                <a:spcPct val="100000"/>
              </a:lnSpc>
              <a:buNone/>
              <a:defRPr sz="1667">
                <a:solidFill>
                  <a:schemeClr val="bg1"/>
                </a:solidFill>
                <a:latin typeface="Atten New" pitchFamily="2" charset="77"/>
              </a:defRPr>
            </a:lvl3pPr>
            <a:lvl4pPr marL="1142954" indent="0">
              <a:lnSpc>
                <a:spcPct val="100000"/>
              </a:lnSpc>
              <a:buNone/>
              <a:defRPr/>
            </a:lvl4pPr>
            <a:lvl5pPr marL="1523939" indent="0">
              <a:lnSpc>
                <a:spcPct val="100000"/>
              </a:lnSpc>
              <a:buNone/>
              <a:defRPr/>
            </a:lvl5pPr>
          </a:lstStyle>
          <a:p>
            <a:pPr lvl="0"/>
            <a:r>
              <a:rPr lang="en-US"/>
              <a:t>Edit Master text styles</a:t>
            </a:r>
          </a:p>
          <a:p>
            <a:pPr lvl="2"/>
            <a:endParaRPr lang="en-US"/>
          </a:p>
        </p:txBody>
      </p:sp>
    </p:spTree>
    <p:extLst>
      <p:ext uri="{BB962C8B-B14F-4D97-AF65-F5344CB8AC3E}">
        <p14:creationId xmlns:p14="http://schemas.microsoft.com/office/powerpoint/2010/main" val="2663725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entre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6E67B-D9ED-CD46-9ABE-6F1E46045850}"/>
              </a:ext>
            </a:extLst>
          </p:cNvPr>
          <p:cNvSpPr>
            <a:spLocks noGrp="1"/>
          </p:cNvSpPr>
          <p:nvPr>
            <p:ph type="title"/>
          </p:nvPr>
        </p:nvSpPr>
        <p:spPr>
          <a:xfrm>
            <a:off x="2826295" y="2252923"/>
            <a:ext cx="6539411" cy="579814"/>
          </a:xfrm>
        </p:spPr>
        <p:txBody>
          <a:bodyPr anchor="b">
            <a:noAutofit/>
          </a:bodyPr>
          <a:lstStyle>
            <a:lvl1pPr>
              <a:defRPr sz="3667"/>
            </a:lvl1pPr>
          </a:lstStyle>
          <a:p>
            <a:r>
              <a:rPr lang="en-US"/>
              <a:t>Click to edit Master title style</a:t>
            </a:r>
          </a:p>
        </p:txBody>
      </p:sp>
      <p:sp>
        <p:nvSpPr>
          <p:cNvPr id="6" name="Text Placeholder 5">
            <a:extLst>
              <a:ext uri="{FF2B5EF4-FFF2-40B4-BE49-F238E27FC236}">
                <a16:creationId xmlns:a16="http://schemas.microsoft.com/office/drawing/2014/main" id="{5F625359-381F-5E49-9316-64CFAE7A80D9}"/>
              </a:ext>
            </a:extLst>
          </p:cNvPr>
          <p:cNvSpPr>
            <a:spLocks noGrp="1"/>
          </p:cNvSpPr>
          <p:nvPr>
            <p:ph type="body" sz="quarter" idx="10"/>
          </p:nvPr>
        </p:nvSpPr>
        <p:spPr>
          <a:xfrm>
            <a:off x="3083284" y="2980846"/>
            <a:ext cx="6025430" cy="1424141"/>
          </a:xfrm>
        </p:spPr>
        <p:txBody>
          <a:bodyPr/>
          <a:lstStyle>
            <a:lvl1pPr marL="0" indent="0">
              <a:lnSpc>
                <a:spcPct val="100000"/>
              </a:lnSpc>
              <a:buNone/>
              <a:defRPr>
                <a:solidFill>
                  <a:schemeClr val="tx1"/>
                </a:solidFill>
              </a:defRPr>
            </a:lvl1pPr>
            <a:lvl2pPr marL="380985" indent="0">
              <a:lnSpc>
                <a:spcPct val="100000"/>
              </a:lnSpc>
              <a:buNone/>
              <a:defRPr>
                <a:solidFill>
                  <a:schemeClr val="tx1"/>
                </a:solidFill>
              </a:defRPr>
            </a:lvl2pPr>
            <a:lvl3pPr marL="761970" indent="0">
              <a:lnSpc>
                <a:spcPct val="100000"/>
              </a:lnSpc>
              <a:buNone/>
              <a:defRPr>
                <a:solidFill>
                  <a:schemeClr val="tx1"/>
                </a:solidFill>
              </a:defRPr>
            </a:lvl3pPr>
            <a:lvl4pPr marL="1142954" indent="0">
              <a:lnSpc>
                <a:spcPct val="100000"/>
              </a:lnSpc>
              <a:buNone/>
              <a:defRPr>
                <a:solidFill>
                  <a:schemeClr val="tx1"/>
                </a:solidFill>
              </a:defRPr>
            </a:lvl4pPr>
            <a:lvl5pPr marL="1523939" indent="0">
              <a:lnSpc>
                <a:spcPct val="100000"/>
              </a:lnSpc>
              <a:buNone/>
              <a:defRPr>
                <a:solidFill>
                  <a:schemeClr val="tx1"/>
                </a:solidFill>
              </a:defRPr>
            </a:lvl5pPr>
          </a:lstStyle>
          <a:p>
            <a:pPr lvl="0"/>
            <a:r>
              <a:rPr lang="en-US"/>
              <a:t>Edit Master text styles</a:t>
            </a:r>
          </a:p>
          <a:p>
            <a:pPr lvl="1"/>
            <a:r>
              <a:rPr lang="en-US"/>
              <a:t>Second level</a:t>
            </a:r>
          </a:p>
        </p:txBody>
      </p:sp>
      <p:sp>
        <p:nvSpPr>
          <p:cNvPr id="8" name="Slide Number Placeholder 5">
            <a:extLst>
              <a:ext uri="{FF2B5EF4-FFF2-40B4-BE49-F238E27FC236}">
                <a16:creationId xmlns:a16="http://schemas.microsoft.com/office/drawing/2014/main" id="{3C587DD7-F468-5345-A34B-8082333B487E}"/>
              </a:ext>
            </a:extLst>
          </p:cNvPr>
          <p:cNvSpPr>
            <a:spLocks noGrp="1"/>
          </p:cNvSpPr>
          <p:nvPr>
            <p:ph type="sldNum" sz="quarter" idx="4"/>
          </p:nvPr>
        </p:nvSpPr>
        <p:spPr>
          <a:xfrm>
            <a:off x="11147417" y="6347909"/>
            <a:ext cx="389578" cy="365125"/>
          </a:xfrm>
          <a:prstGeom prst="rect">
            <a:avLst/>
          </a:prstGeom>
        </p:spPr>
        <p:txBody>
          <a:bodyPr vert="horz" lIns="91440" tIns="45720" rIns="91440" bIns="45720" rtlCol="0" anchor="ctr"/>
          <a:lstStyle>
            <a:lvl1pPr algn="l">
              <a:defRPr sz="833">
                <a:solidFill>
                  <a:schemeClr val="accent2"/>
                </a:solidFill>
              </a:defRPr>
            </a:lvl1pPr>
          </a:lstStyle>
          <a:p>
            <a:fld id="{E4E06E8F-FFDE-49DD-B5E2-0D6DEF86F541}" type="slidenum">
              <a:rPr lang="en-GB" smtClean="0"/>
              <a:pPr/>
              <a:t>‹#›</a:t>
            </a:fld>
            <a:endParaRPr lang="en-GB"/>
          </a:p>
        </p:txBody>
      </p:sp>
    </p:spTree>
    <p:extLst>
      <p:ext uri="{BB962C8B-B14F-4D97-AF65-F5344CB8AC3E}">
        <p14:creationId xmlns:p14="http://schemas.microsoft.com/office/powerpoint/2010/main" val="3706217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86917-D3AC-0342-9519-D6A467E24D83}"/>
              </a:ext>
            </a:extLst>
          </p:cNvPr>
          <p:cNvSpPr>
            <a:spLocks noGrp="1"/>
          </p:cNvSpPr>
          <p:nvPr>
            <p:ph type="title"/>
          </p:nvPr>
        </p:nvSpPr>
        <p:spPr>
          <a:xfrm>
            <a:off x="550224" y="391122"/>
            <a:ext cx="11116234" cy="743940"/>
          </a:xfrm>
        </p:spPr>
        <p:txBody>
          <a:bodyPr anchor="b">
            <a:noAutofit/>
          </a:bodyPr>
          <a:lstStyle>
            <a:lvl1pPr algn="l">
              <a:defRPr sz="3667">
                <a:latin typeface="Atten New" pitchFamily="2" charset="77"/>
              </a:defRPr>
            </a:lvl1pPr>
          </a:lstStyle>
          <a:p>
            <a:r>
              <a:rPr lang="en-US"/>
              <a:t>Click to edit Master title style</a:t>
            </a:r>
          </a:p>
        </p:txBody>
      </p:sp>
      <p:sp>
        <p:nvSpPr>
          <p:cNvPr id="8" name="Slide Number Placeholder 5">
            <a:extLst>
              <a:ext uri="{FF2B5EF4-FFF2-40B4-BE49-F238E27FC236}">
                <a16:creationId xmlns:a16="http://schemas.microsoft.com/office/drawing/2014/main" id="{7C4135AF-B18C-6542-B88C-CDD408CD9F2F}"/>
              </a:ext>
            </a:extLst>
          </p:cNvPr>
          <p:cNvSpPr>
            <a:spLocks noGrp="1"/>
          </p:cNvSpPr>
          <p:nvPr>
            <p:ph type="sldNum" sz="quarter" idx="4"/>
          </p:nvPr>
        </p:nvSpPr>
        <p:spPr>
          <a:xfrm>
            <a:off x="11147417" y="6347909"/>
            <a:ext cx="389578" cy="365125"/>
          </a:xfrm>
          <a:prstGeom prst="rect">
            <a:avLst/>
          </a:prstGeom>
        </p:spPr>
        <p:txBody>
          <a:bodyPr vert="horz" lIns="91440" tIns="45720" rIns="91440" bIns="45720" rtlCol="0" anchor="ctr"/>
          <a:lstStyle>
            <a:lvl1pPr algn="l">
              <a:defRPr sz="833">
                <a:solidFill>
                  <a:schemeClr val="accent2"/>
                </a:solidFill>
                <a:latin typeface="Atten New" pitchFamily="2" charset="77"/>
              </a:defRPr>
            </a:lvl1pPr>
          </a:lstStyle>
          <a:p>
            <a:fld id="{E4E06E8F-FFDE-49DD-B5E2-0D6DEF86F541}" type="slidenum">
              <a:rPr lang="en-GB" smtClean="0"/>
              <a:pPr/>
              <a:t>‹#›</a:t>
            </a:fld>
            <a:endParaRPr lang="en-GB"/>
          </a:p>
        </p:txBody>
      </p:sp>
    </p:spTree>
    <p:extLst>
      <p:ext uri="{BB962C8B-B14F-4D97-AF65-F5344CB8AC3E}">
        <p14:creationId xmlns:p14="http://schemas.microsoft.com/office/powerpoint/2010/main" val="525385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86917-D3AC-0342-9519-D6A467E24D83}"/>
              </a:ext>
            </a:extLst>
          </p:cNvPr>
          <p:cNvSpPr>
            <a:spLocks noGrp="1"/>
          </p:cNvSpPr>
          <p:nvPr>
            <p:ph type="title"/>
          </p:nvPr>
        </p:nvSpPr>
        <p:spPr>
          <a:xfrm>
            <a:off x="550224" y="391122"/>
            <a:ext cx="11116234" cy="743940"/>
          </a:xfrm>
        </p:spPr>
        <p:txBody>
          <a:bodyPr anchor="b">
            <a:noAutofit/>
          </a:bodyPr>
          <a:lstStyle>
            <a:lvl1pPr algn="l">
              <a:defRPr sz="3667">
                <a:latin typeface="Atten New" pitchFamily="2" charset="77"/>
              </a:defRPr>
            </a:lvl1pPr>
          </a:lstStyle>
          <a:p>
            <a:r>
              <a:rPr lang="en-US"/>
              <a:t>Click to edit Master title style</a:t>
            </a:r>
          </a:p>
        </p:txBody>
      </p:sp>
      <p:sp>
        <p:nvSpPr>
          <p:cNvPr id="8" name="Slide Number Placeholder 5">
            <a:extLst>
              <a:ext uri="{FF2B5EF4-FFF2-40B4-BE49-F238E27FC236}">
                <a16:creationId xmlns:a16="http://schemas.microsoft.com/office/drawing/2014/main" id="{7C4135AF-B18C-6542-B88C-CDD408CD9F2F}"/>
              </a:ext>
            </a:extLst>
          </p:cNvPr>
          <p:cNvSpPr>
            <a:spLocks noGrp="1"/>
          </p:cNvSpPr>
          <p:nvPr>
            <p:ph type="sldNum" sz="quarter" idx="4"/>
          </p:nvPr>
        </p:nvSpPr>
        <p:spPr>
          <a:xfrm>
            <a:off x="11147417" y="6347909"/>
            <a:ext cx="389578" cy="365125"/>
          </a:xfrm>
          <a:prstGeom prst="rect">
            <a:avLst/>
          </a:prstGeom>
        </p:spPr>
        <p:txBody>
          <a:bodyPr vert="horz" lIns="91440" tIns="45720" rIns="91440" bIns="45720" rtlCol="0" anchor="ctr"/>
          <a:lstStyle>
            <a:lvl1pPr algn="l">
              <a:defRPr sz="833">
                <a:solidFill>
                  <a:schemeClr val="accent2"/>
                </a:solidFill>
                <a:latin typeface="Atten New" pitchFamily="2" charset="77"/>
              </a:defRPr>
            </a:lvl1pPr>
          </a:lstStyle>
          <a:p>
            <a:fld id="{E4E06E8F-FFDE-49DD-B5E2-0D6DEF86F541}" type="slidenum">
              <a:rPr lang="en-GB" smtClean="0"/>
              <a:pPr/>
              <a:t>‹#›</a:t>
            </a:fld>
            <a:endParaRPr lang="en-GB"/>
          </a:p>
        </p:txBody>
      </p:sp>
      <p:sp>
        <p:nvSpPr>
          <p:cNvPr id="4" name="Content Placeholder 11">
            <a:extLst>
              <a:ext uri="{FF2B5EF4-FFF2-40B4-BE49-F238E27FC236}">
                <a16:creationId xmlns:a16="http://schemas.microsoft.com/office/drawing/2014/main" id="{3E1DA0D5-2C31-6848-989A-8297FEAEB3F2}"/>
              </a:ext>
            </a:extLst>
          </p:cNvPr>
          <p:cNvSpPr>
            <a:spLocks noGrp="1"/>
          </p:cNvSpPr>
          <p:nvPr>
            <p:ph sz="quarter" idx="12"/>
          </p:nvPr>
        </p:nvSpPr>
        <p:spPr>
          <a:xfrm>
            <a:off x="550333" y="1290918"/>
            <a:ext cx="5164667" cy="4758414"/>
          </a:xfrm>
        </p:spPr>
        <p:txBody>
          <a:bodyPr/>
          <a:lstStyle>
            <a:lvl1pPr marL="285739" indent="-285739" algn="l">
              <a:buClr>
                <a:schemeClr val="tx2"/>
              </a:buClr>
              <a:buFont typeface="Arial" panose="020B0604020202020204" pitchFamily="34" charset="0"/>
              <a:buChar char="•"/>
              <a:defRPr>
                <a:latin typeface="Atten New" pitchFamily="2" charset="77"/>
              </a:defRPr>
            </a:lvl1pPr>
            <a:lvl2pPr marL="619100" indent="-238115" algn="l">
              <a:buClr>
                <a:schemeClr val="tx2"/>
              </a:buClr>
              <a:buFont typeface="Arial" panose="020B0604020202020204" pitchFamily="34" charset="0"/>
              <a:buChar char="•"/>
              <a:defRPr>
                <a:latin typeface="Atten New" pitchFamily="2" charset="77"/>
              </a:defRPr>
            </a:lvl2pPr>
            <a:lvl3pPr marL="1000085" indent="-238115" algn="l">
              <a:buClr>
                <a:schemeClr val="tx2"/>
              </a:buClr>
              <a:buFont typeface="Arial" panose="020B0604020202020204" pitchFamily="34" charset="0"/>
              <a:buChar char="•"/>
              <a:defRPr>
                <a:latin typeface="Atten New" pitchFamily="2" charset="77"/>
              </a:defRPr>
            </a:lvl3pPr>
            <a:lvl4pPr marL="1381070" indent="-238115" algn="l">
              <a:buClr>
                <a:schemeClr val="tx2"/>
              </a:buClr>
              <a:buFont typeface="Arial" panose="020B0604020202020204" pitchFamily="34" charset="0"/>
              <a:buChar char="•"/>
              <a:defRPr>
                <a:latin typeface="Atten New" pitchFamily="2" charset="77"/>
              </a:defRPr>
            </a:lvl4pPr>
            <a:lvl5pPr marL="1762055" indent="-238115" algn="l">
              <a:buClr>
                <a:schemeClr val="tx2"/>
              </a:buClr>
              <a:buFont typeface="Arial" panose="020B0604020202020204" pitchFamily="34" charset="0"/>
              <a:buChar char="•"/>
              <a:defRPr>
                <a:latin typeface="Atten New"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13">
            <a:extLst>
              <a:ext uri="{FF2B5EF4-FFF2-40B4-BE49-F238E27FC236}">
                <a16:creationId xmlns:a16="http://schemas.microsoft.com/office/drawing/2014/main" id="{8A893118-0251-904E-9030-BC90F43A6280}"/>
              </a:ext>
            </a:extLst>
          </p:cNvPr>
          <p:cNvSpPr>
            <a:spLocks noGrp="1"/>
          </p:cNvSpPr>
          <p:nvPr>
            <p:ph sz="quarter" idx="13"/>
          </p:nvPr>
        </p:nvSpPr>
        <p:spPr>
          <a:xfrm>
            <a:off x="6292724" y="1289451"/>
            <a:ext cx="5355167" cy="4758414"/>
          </a:xfrm>
        </p:spPr>
        <p:txBody>
          <a:bodyPr/>
          <a:lstStyle>
            <a:lvl1pPr algn="l">
              <a:buClr>
                <a:schemeClr val="tx2"/>
              </a:buClr>
              <a:defRPr>
                <a:latin typeface="Atten New" pitchFamily="2" charset="77"/>
              </a:defRPr>
            </a:lvl1pPr>
            <a:lvl2pPr algn="l">
              <a:buClr>
                <a:schemeClr val="tx2"/>
              </a:buClr>
              <a:defRPr>
                <a:latin typeface="Atten New" pitchFamily="2" charset="77"/>
              </a:defRPr>
            </a:lvl2pPr>
            <a:lvl3pPr algn="l">
              <a:buClr>
                <a:schemeClr val="tx2"/>
              </a:buClr>
              <a:defRPr>
                <a:latin typeface="Atten New" pitchFamily="2" charset="77"/>
              </a:defRPr>
            </a:lvl3pPr>
            <a:lvl4pPr algn="l">
              <a:buClr>
                <a:schemeClr val="tx2"/>
              </a:buClr>
              <a:defRPr>
                <a:latin typeface="Atten New" pitchFamily="2" charset="77"/>
              </a:defRPr>
            </a:lvl4pPr>
            <a:lvl5pPr algn="l">
              <a:buClr>
                <a:schemeClr val="tx2"/>
              </a:buClr>
              <a:defRPr>
                <a:latin typeface="Atten New"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9025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86917-D3AC-0342-9519-D6A467E24D83}"/>
              </a:ext>
            </a:extLst>
          </p:cNvPr>
          <p:cNvSpPr>
            <a:spLocks noGrp="1"/>
          </p:cNvSpPr>
          <p:nvPr>
            <p:ph type="title"/>
          </p:nvPr>
        </p:nvSpPr>
        <p:spPr>
          <a:xfrm>
            <a:off x="550224" y="391122"/>
            <a:ext cx="11116234" cy="743940"/>
          </a:xfrm>
        </p:spPr>
        <p:txBody>
          <a:bodyPr anchor="b">
            <a:noAutofit/>
          </a:bodyPr>
          <a:lstStyle>
            <a:lvl1pPr algn="l">
              <a:defRPr sz="3667">
                <a:latin typeface="Atten New" pitchFamily="2" charset="77"/>
              </a:defRPr>
            </a:lvl1pPr>
          </a:lstStyle>
          <a:p>
            <a:r>
              <a:rPr lang="en-US"/>
              <a:t>Click to edit Master title style</a:t>
            </a:r>
          </a:p>
        </p:txBody>
      </p:sp>
      <p:sp>
        <p:nvSpPr>
          <p:cNvPr id="8" name="Slide Number Placeholder 5">
            <a:extLst>
              <a:ext uri="{FF2B5EF4-FFF2-40B4-BE49-F238E27FC236}">
                <a16:creationId xmlns:a16="http://schemas.microsoft.com/office/drawing/2014/main" id="{7C4135AF-B18C-6542-B88C-CDD408CD9F2F}"/>
              </a:ext>
            </a:extLst>
          </p:cNvPr>
          <p:cNvSpPr>
            <a:spLocks noGrp="1"/>
          </p:cNvSpPr>
          <p:nvPr>
            <p:ph type="sldNum" sz="quarter" idx="4"/>
          </p:nvPr>
        </p:nvSpPr>
        <p:spPr>
          <a:xfrm>
            <a:off x="11147417" y="6347909"/>
            <a:ext cx="389578" cy="365125"/>
          </a:xfrm>
          <a:prstGeom prst="rect">
            <a:avLst/>
          </a:prstGeom>
        </p:spPr>
        <p:txBody>
          <a:bodyPr vert="horz" lIns="91440" tIns="45720" rIns="91440" bIns="45720" rtlCol="0" anchor="ctr"/>
          <a:lstStyle>
            <a:lvl1pPr algn="l">
              <a:defRPr sz="833">
                <a:solidFill>
                  <a:schemeClr val="accent2"/>
                </a:solidFill>
              </a:defRPr>
            </a:lvl1pPr>
          </a:lstStyle>
          <a:p>
            <a:fld id="{E4E06E8F-FFDE-49DD-B5E2-0D6DEF86F541}" type="slidenum">
              <a:rPr lang="en-GB" smtClean="0"/>
              <a:pPr/>
              <a:t>‹#›</a:t>
            </a:fld>
            <a:endParaRPr lang="en-GB"/>
          </a:p>
        </p:txBody>
      </p:sp>
      <p:sp>
        <p:nvSpPr>
          <p:cNvPr id="4" name="Content Placeholder 11">
            <a:extLst>
              <a:ext uri="{FF2B5EF4-FFF2-40B4-BE49-F238E27FC236}">
                <a16:creationId xmlns:a16="http://schemas.microsoft.com/office/drawing/2014/main" id="{3E1DA0D5-2C31-6848-989A-8297FEAEB3F2}"/>
              </a:ext>
            </a:extLst>
          </p:cNvPr>
          <p:cNvSpPr>
            <a:spLocks noGrp="1"/>
          </p:cNvSpPr>
          <p:nvPr>
            <p:ph sz="quarter" idx="12"/>
          </p:nvPr>
        </p:nvSpPr>
        <p:spPr>
          <a:xfrm>
            <a:off x="550333" y="1290918"/>
            <a:ext cx="8154939" cy="4758414"/>
          </a:xfrm>
        </p:spPr>
        <p:txBody>
          <a:bodyPr/>
          <a:lstStyle>
            <a:lvl1pPr marL="285739" indent="-285739" algn="l">
              <a:buClr>
                <a:schemeClr val="tx2"/>
              </a:buClr>
              <a:buFont typeface="Arial" panose="020B0604020202020204" pitchFamily="34" charset="0"/>
              <a:buChar char="•"/>
              <a:defRPr>
                <a:latin typeface="Atten New" pitchFamily="2" charset="77"/>
              </a:defRPr>
            </a:lvl1pPr>
            <a:lvl2pPr marL="619100" indent="-238115" algn="l">
              <a:buClr>
                <a:schemeClr val="tx2"/>
              </a:buClr>
              <a:buFont typeface="Arial" panose="020B0604020202020204" pitchFamily="34" charset="0"/>
              <a:buChar char="•"/>
              <a:defRPr>
                <a:latin typeface="Atten New" pitchFamily="2" charset="77"/>
              </a:defRPr>
            </a:lvl2pPr>
            <a:lvl3pPr marL="1000085" indent="-238115" algn="l">
              <a:buClr>
                <a:schemeClr val="tx2"/>
              </a:buClr>
              <a:buFont typeface="Arial" panose="020B0604020202020204" pitchFamily="34" charset="0"/>
              <a:buChar char="•"/>
              <a:defRPr>
                <a:latin typeface="Atten New" pitchFamily="2" charset="77"/>
              </a:defRPr>
            </a:lvl3pPr>
            <a:lvl4pPr marL="1381070" indent="-238115" algn="l">
              <a:buClr>
                <a:schemeClr val="tx2"/>
              </a:buClr>
              <a:buFont typeface="Arial" panose="020B0604020202020204" pitchFamily="34" charset="0"/>
              <a:buChar char="•"/>
              <a:defRPr>
                <a:latin typeface="Atten New" pitchFamily="2" charset="77"/>
              </a:defRPr>
            </a:lvl4pPr>
            <a:lvl5pPr marL="1762055" indent="-238115" algn="l">
              <a:buClr>
                <a:schemeClr val="tx2"/>
              </a:buClr>
              <a:buFont typeface="Arial" panose="020B0604020202020204" pitchFamily="34" charset="0"/>
              <a:buChar char="•"/>
              <a:defRPr>
                <a:latin typeface="Atten New"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5965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86917-D3AC-0342-9519-D6A467E24D83}"/>
              </a:ext>
            </a:extLst>
          </p:cNvPr>
          <p:cNvSpPr>
            <a:spLocks noGrp="1"/>
          </p:cNvSpPr>
          <p:nvPr>
            <p:ph type="title"/>
          </p:nvPr>
        </p:nvSpPr>
        <p:spPr>
          <a:xfrm>
            <a:off x="550224" y="391122"/>
            <a:ext cx="11116234" cy="743940"/>
          </a:xfrm>
        </p:spPr>
        <p:txBody>
          <a:bodyPr anchor="b">
            <a:noAutofit/>
          </a:bodyPr>
          <a:lstStyle>
            <a:lvl1pPr algn="l">
              <a:defRPr sz="3667">
                <a:latin typeface="Atten New" pitchFamily="2" charset="77"/>
              </a:defRPr>
            </a:lvl1pPr>
          </a:lstStyle>
          <a:p>
            <a:r>
              <a:rPr lang="en-US"/>
              <a:t>Click to edit Master title style</a:t>
            </a:r>
          </a:p>
        </p:txBody>
      </p:sp>
      <p:sp>
        <p:nvSpPr>
          <p:cNvPr id="8" name="Slide Number Placeholder 5">
            <a:extLst>
              <a:ext uri="{FF2B5EF4-FFF2-40B4-BE49-F238E27FC236}">
                <a16:creationId xmlns:a16="http://schemas.microsoft.com/office/drawing/2014/main" id="{7C4135AF-B18C-6542-B88C-CDD408CD9F2F}"/>
              </a:ext>
            </a:extLst>
          </p:cNvPr>
          <p:cNvSpPr>
            <a:spLocks noGrp="1"/>
          </p:cNvSpPr>
          <p:nvPr>
            <p:ph type="sldNum" sz="quarter" idx="4"/>
          </p:nvPr>
        </p:nvSpPr>
        <p:spPr>
          <a:xfrm>
            <a:off x="11147417" y="6347909"/>
            <a:ext cx="389578" cy="365125"/>
          </a:xfrm>
          <a:prstGeom prst="rect">
            <a:avLst/>
          </a:prstGeom>
        </p:spPr>
        <p:txBody>
          <a:bodyPr vert="horz" lIns="91440" tIns="45720" rIns="91440" bIns="45720" rtlCol="0" anchor="ctr"/>
          <a:lstStyle>
            <a:lvl1pPr algn="l">
              <a:defRPr sz="833">
                <a:solidFill>
                  <a:schemeClr val="accent2"/>
                </a:solidFill>
              </a:defRPr>
            </a:lvl1pPr>
          </a:lstStyle>
          <a:p>
            <a:fld id="{E4E06E8F-FFDE-49DD-B5E2-0D6DEF86F541}" type="slidenum">
              <a:rPr lang="en-GB" smtClean="0"/>
              <a:pPr/>
              <a:t>‹#›</a:t>
            </a:fld>
            <a:endParaRPr lang="en-GB"/>
          </a:p>
        </p:txBody>
      </p:sp>
      <p:sp>
        <p:nvSpPr>
          <p:cNvPr id="4" name="Content Placeholder 11">
            <a:extLst>
              <a:ext uri="{FF2B5EF4-FFF2-40B4-BE49-F238E27FC236}">
                <a16:creationId xmlns:a16="http://schemas.microsoft.com/office/drawing/2014/main" id="{3E1DA0D5-2C31-6848-989A-8297FEAEB3F2}"/>
              </a:ext>
            </a:extLst>
          </p:cNvPr>
          <p:cNvSpPr>
            <a:spLocks noGrp="1"/>
          </p:cNvSpPr>
          <p:nvPr>
            <p:ph sz="quarter" idx="12"/>
          </p:nvPr>
        </p:nvSpPr>
        <p:spPr>
          <a:xfrm>
            <a:off x="550334" y="1290918"/>
            <a:ext cx="3375121" cy="4758414"/>
          </a:xfrm>
        </p:spPr>
        <p:txBody>
          <a:bodyPr/>
          <a:lstStyle>
            <a:lvl1pPr marL="285739" indent="-285739" algn="l">
              <a:buClr>
                <a:schemeClr val="tx2"/>
              </a:buClr>
              <a:buFont typeface="Arial" panose="020B0604020202020204" pitchFamily="34" charset="0"/>
              <a:buChar char="•"/>
              <a:defRPr>
                <a:latin typeface="Atten New" pitchFamily="2" charset="77"/>
              </a:defRPr>
            </a:lvl1pPr>
            <a:lvl2pPr marL="619100" indent="-238115" algn="l">
              <a:buClr>
                <a:schemeClr val="tx2"/>
              </a:buClr>
              <a:buFont typeface="Arial" panose="020B0604020202020204" pitchFamily="34" charset="0"/>
              <a:buChar char="•"/>
              <a:defRPr>
                <a:latin typeface="Atten New" pitchFamily="2" charset="77"/>
              </a:defRPr>
            </a:lvl2pPr>
            <a:lvl3pPr marL="1000085" indent="-238115" algn="l">
              <a:buClr>
                <a:schemeClr val="tx2"/>
              </a:buClr>
              <a:buFont typeface="Arial" panose="020B0604020202020204" pitchFamily="34" charset="0"/>
              <a:buChar char="•"/>
              <a:defRPr>
                <a:latin typeface="Atten New" pitchFamily="2" charset="77"/>
              </a:defRPr>
            </a:lvl3pPr>
            <a:lvl4pPr marL="1381070" indent="-238115" algn="l">
              <a:buClr>
                <a:schemeClr val="tx2"/>
              </a:buClr>
              <a:buFont typeface="Arial" panose="020B0604020202020204" pitchFamily="34" charset="0"/>
              <a:buChar char="•"/>
              <a:defRPr>
                <a:latin typeface="Atten New" pitchFamily="2" charset="77"/>
              </a:defRPr>
            </a:lvl4pPr>
            <a:lvl5pPr marL="1762055" indent="-238115" algn="l">
              <a:buClr>
                <a:schemeClr val="tx2"/>
              </a:buClr>
              <a:buFont typeface="Arial" panose="020B0604020202020204" pitchFamily="34" charset="0"/>
              <a:buChar char="•"/>
              <a:defRPr>
                <a:latin typeface="Atten New"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11">
            <a:extLst>
              <a:ext uri="{FF2B5EF4-FFF2-40B4-BE49-F238E27FC236}">
                <a16:creationId xmlns:a16="http://schemas.microsoft.com/office/drawing/2014/main" id="{2D8E6445-BAF7-DA4E-96DB-133C1A152278}"/>
              </a:ext>
            </a:extLst>
          </p:cNvPr>
          <p:cNvSpPr>
            <a:spLocks noGrp="1"/>
          </p:cNvSpPr>
          <p:nvPr>
            <p:ph sz="quarter" idx="13"/>
          </p:nvPr>
        </p:nvSpPr>
        <p:spPr>
          <a:xfrm>
            <a:off x="4117880" y="1290917"/>
            <a:ext cx="3375121" cy="4758414"/>
          </a:xfrm>
        </p:spPr>
        <p:txBody>
          <a:bodyPr/>
          <a:lstStyle>
            <a:lvl1pPr marL="285739" indent="-285739" algn="l">
              <a:buClr>
                <a:schemeClr val="tx2"/>
              </a:buClr>
              <a:buFont typeface="Arial" panose="020B0604020202020204" pitchFamily="34" charset="0"/>
              <a:buChar char="•"/>
              <a:defRPr>
                <a:latin typeface="Atten New" pitchFamily="2" charset="77"/>
              </a:defRPr>
            </a:lvl1pPr>
            <a:lvl2pPr marL="619100" indent="-238115" algn="l">
              <a:buClr>
                <a:schemeClr val="tx2"/>
              </a:buClr>
              <a:buFont typeface="Arial" panose="020B0604020202020204" pitchFamily="34" charset="0"/>
              <a:buChar char="•"/>
              <a:defRPr>
                <a:latin typeface="Atten New" pitchFamily="2" charset="77"/>
              </a:defRPr>
            </a:lvl2pPr>
            <a:lvl3pPr marL="1000085" indent="-238115" algn="l">
              <a:buClr>
                <a:schemeClr val="tx2"/>
              </a:buClr>
              <a:buFont typeface="Arial" panose="020B0604020202020204" pitchFamily="34" charset="0"/>
              <a:buChar char="•"/>
              <a:defRPr>
                <a:latin typeface="Atten New" pitchFamily="2" charset="77"/>
              </a:defRPr>
            </a:lvl3pPr>
            <a:lvl4pPr marL="1381070" indent="-238115" algn="l">
              <a:buClr>
                <a:schemeClr val="tx2"/>
              </a:buClr>
              <a:buFont typeface="Arial" panose="020B0604020202020204" pitchFamily="34" charset="0"/>
              <a:buChar char="•"/>
              <a:defRPr>
                <a:latin typeface="Atten New" pitchFamily="2" charset="77"/>
              </a:defRPr>
            </a:lvl4pPr>
            <a:lvl5pPr marL="1762055" indent="-238115" algn="l">
              <a:buClr>
                <a:schemeClr val="tx2"/>
              </a:buClr>
              <a:buFont typeface="Arial" panose="020B0604020202020204" pitchFamily="34" charset="0"/>
              <a:buChar char="•"/>
              <a:defRPr>
                <a:latin typeface="Atten New"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11">
            <a:extLst>
              <a:ext uri="{FF2B5EF4-FFF2-40B4-BE49-F238E27FC236}">
                <a16:creationId xmlns:a16="http://schemas.microsoft.com/office/drawing/2014/main" id="{84124C46-EB80-B34A-B736-922CD029D745}"/>
              </a:ext>
            </a:extLst>
          </p:cNvPr>
          <p:cNvSpPr>
            <a:spLocks noGrp="1"/>
          </p:cNvSpPr>
          <p:nvPr>
            <p:ph sz="quarter" idx="14"/>
          </p:nvPr>
        </p:nvSpPr>
        <p:spPr>
          <a:xfrm>
            <a:off x="7685425" y="1290917"/>
            <a:ext cx="3375121" cy="4758414"/>
          </a:xfrm>
        </p:spPr>
        <p:txBody>
          <a:bodyPr/>
          <a:lstStyle>
            <a:lvl1pPr marL="285739" indent="-285739" algn="l">
              <a:buClr>
                <a:schemeClr val="tx2"/>
              </a:buClr>
              <a:buFont typeface="Arial" panose="020B0604020202020204" pitchFamily="34" charset="0"/>
              <a:buChar char="•"/>
              <a:defRPr>
                <a:latin typeface="Atten New" pitchFamily="2" charset="77"/>
              </a:defRPr>
            </a:lvl1pPr>
            <a:lvl2pPr marL="619100" indent="-238115" algn="l">
              <a:buClr>
                <a:schemeClr val="tx2"/>
              </a:buClr>
              <a:buFont typeface="Arial" panose="020B0604020202020204" pitchFamily="34" charset="0"/>
              <a:buChar char="•"/>
              <a:defRPr>
                <a:latin typeface="Atten New" pitchFamily="2" charset="77"/>
              </a:defRPr>
            </a:lvl2pPr>
            <a:lvl3pPr marL="1000085" indent="-238115" algn="l">
              <a:buClr>
                <a:schemeClr val="tx2"/>
              </a:buClr>
              <a:buFont typeface="Arial" panose="020B0604020202020204" pitchFamily="34" charset="0"/>
              <a:buChar char="•"/>
              <a:defRPr>
                <a:latin typeface="Atten New" pitchFamily="2" charset="77"/>
              </a:defRPr>
            </a:lvl3pPr>
            <a:lvl4pPr marL="1381070" indent="-238115" algn="l">
              <a:buClr>
                <a:schemeClr val="tx2"/>
              </a:buClr>
              <a:buFont typeface="Arial" panose="020B0604020202020204" pitchFamily="34" charset="0"/>
              <a:buChar char="•"/>
              <a:defRPr>
                <a:latin typeface="Atten New" pitchFamily="2" charset="77"/>
              </a:defRPr>
            </a:lvl4pPr>
            <a:lvl5pPr marL="1762055" indent="-238115" algn="l">
              <a:buClr>
                <a:schemeClr val="tx2"/>
              </a:buClr>
              <a:buFont typeface="Arial" panose="020B0604020202020204" pitchFamily="34" charset="0"/>
              <a:buChar char="•"/>
              <a:defRPr>
                <a:latin typeface="Atten New"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6719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Centre">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D948D4B2-18FE-894F-8647-A01ADBC9E8B6}"/>
              </a:ext>
            </a:extLst>
          </p:cNvPr>
          <p:cNvSpPr>
            <a:spLocks noGrp="1"/>
          </p:cNvSpPr>
          <p:nvPr>
            <p:ph type="sldNum" sz="quarter" idx="4"/>
          </p:nvPr>
        </p:nvSpPr>
        <p:spPr>
          <a:xfrm>
            <a:off x="11147417" y="6347909"/>
            <a:ext cx="389578" cy="365125"/>
          </a:xfrm>
          <a:prstGeom prst="rect">
            <a:avLst/>
          </a:prstGeom>
        </p:spPr>
        <p:txBody>
          <a:bodyPr vert="horz" lIns="91440" tIns="45720" rIns="91440" bIns="45720" rtlCol="0" anchor="ctr"/>
          <a:lstStyle>
            <a:lvl1pPr algn="l">
              <a:defRPr sz="833">
                <a:solidFill>
                  <a:schemeClr val="accent2"/>
                </a:solidFill>
              </a:defRPr>
            </a:lvl1pPr>
          </a:lstStyle>
          <a:p>
            <a:fld id="{E4E06E8F-FFDE-49DD-B5E2-0D6DEF86F541}" type="slidenum">
              <a:rPr lang="en-GB" smtClean="0"/>
              <a:pPr/>
              <a:t>‹#›</a:t>
            </a:fld>
            <a:endParaRPr lang="en-GB"/>
          </a:p>
        </p:txBody>
      </p:sp>
    </p:spTree>
    <p:extLst>
      <p:ext uri="{BB962C8B-B14F-4D97-AF65-F5344CB8AC3E}">
        <p14:creationId xmlns:p14="http://schemas.microsoft.com/office/powerpoint/2010/main" val="3471271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86917-D3AC-0342-9519-D6A467E24D83}"/>
              </a:ext>
            </a:extLst>
          </p:cNvPr>
          <p:cNvSpPr>
            <a:spLocks noGrp="1"/>
          </p:cNvSpPr>
          <p:nvPr>
            <p:ph type="title"/>
          </p:nvPr>
        </p:nvSpPr>
        <p:spPr>
          <a:xfrm>
            <a:off x="550223" y="391122"/>
            <a:ext cx="5164667" cy="743940"/>
          </a:xfrm>
        </p:spPr>
        <p:txBody>
          <a:bodyPr anchor="b">
            <a:noAutofit/>
          </a:bodyPr>
          <a:lstStyle>
            <a:lvl1pPr algn="l">
              <a:defRPr sz="2333"/>
            </a:lvl1pPr>
          </a:lstStyle>
          <a:p>
            <a:r>
              <a:rPr lang="en-US"/>
              <a:t>Click to edit Master title style</a:t>
            </a:r>
          </a:p>
        </p:txBody>
      </p:sp>
      <p:sp>
        <p:nvSpPr>
          <p:cNvPr id="12" name="Content Placeholder 11">
            <a:extLst>
              <a:ext uri="{FF2B5EF4-FFF2-40B4-BE49-F238E27FC236}">
                <a16:creationId xmlns:a16="http://schemas.microsoft.com/office/drawing/2014/main" id="{D2996027-7DBA-FA48-A97D-FE577215493F}"/>
              </a:ext>
            </a:extLst>
          </p:cNvPr>
          <p:cNvSpPr>
            <a:spLocks noGrp="1"/>
          </p:cNvSpPr>
          <p:nvPr>
            <p:ph sz="quarter" idx="12"/>
          </p:nvPr>
        </p:nvSpPr>
        <p:spPr>
          <a:xfrm>
            <a:off x="550333" y="1290918"/>
            <a:ext cx="5164667" cy="4758414"/>
          </a:xfrm>
        </p:spPr>
        <p:txBody>
          <a:bodyPr/>
          <a:lstStyle>
            <a:lvl1pPr marL="285739" indent="-285739" algn="l">
              <a:buClr>
                <a:schemeClr val="tx2"/>
              </a:buClr>
              <a:buFont typeface="Arial" panose="020B0604020202020204" pitchFamily="34" charset="0"/>
              <a:buChar char="•"/>
              <a:defRPr/>
            </a:lvl1pPr>
            <a:lvl2pPr marL="619100" indent="-238115" algn="l">
              <a:buClr>
                <a:schemeClr val="tx2"/>
              </a:buClr>
              <a:buFont typeface="Arial" panose="020B0604020202020204" pitchFamily="34" charset="0"/>
              <a:buChar char="•"/>
              <a:defRPr/>
            </a:lvl2pPr>
            <a:lvl3pPr marL="1000085" indent="-238115" algn="l">
              <a:buClr>
                <a:schemeClr val="tx2"/>
              </a:buClr>
              <a:buFont typeface="Arial" panose="020B0604020202020204" pitchFamily="34" charset="0"/>
              <a:buChar char="•"/>
              <a:defRPr/>
            </a:lvl3pPr>
            <a:lvl4pPr marL="1381070" indent="-238115" algn="l">
              <a:buClr>
                <a:schemeClr val="tx2"/>
              </a:buClr>
              <a:buFont typeface="Arial" panose="020B0604020202020204" pitchFamily="34" charset="0"/>
              <a:buChar char="•"/>
              <a:defRPr/>
            </a:lvl4pPr>
            <a:lvl5pPr marL="1762055" indent="-238115" algn="l">
              <a:buClr>
                <a:schemeClr val="tx2"/>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1B24501D-1824-2D42-81B7-6B8F2A5F0588}"/>
              </a:ext>
            </a:extLst>
          </p:cNvPr>
          <p:cNvSpPr>
            <a:spLocks noGrp="1"/>
          </p:cNvSpPr>
          <p:nvPr>
            <p:ph sz="quarter" idx="13"/>
          </p:nvPr>
        </p:nvSpPr>
        <p:spPr>
          <a:xfrm>
            <a:off x="6292724" y="660134"/>
            <a:ext cx="5355167" cy="5387732"/>
          </a:xfrm>
        </p:spPr>
        <p:txBody>
          <a:bodyPr/>
          <a:lstStyle>
            <a:lvl1pPr algn="l">
              <a:buClr>
                <a:schemeClr val="tx2"/>
              </a:buClr>
              <a:defRPr/>
            </a:lvl1pPr>
            <a:lvl2pPr algn="l">
              <a:buClr>
                <a:schemeClr val="tx2"/>
              </a:buClr>
              <a:defRPr/>
            </a:lvl2pPr>
            <a:lvl3pPr algn="l">
              <a:buClr>
                <a:schemeClr val="tx2"/>
              </a:buClr>
              <a:defRPr/>
            </a:lvl3pPr>
            <a:lvl4pPr algn="l">
              <a:buClr>
                <a:schemeClr val="tx2"/>
              </a:buClr>
              <a:defRPr/>
            </a:lvl4pPr>
            <a:lvl5pPr algn="l">
              <a:buClr>
                <a:schemeClr val="tx2"/>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37F7EEEB-1867-9E46-B22C-B16669714960}"/>
              </a:ext>
            </a:extLst>
          </p:cNvPr>
          <p:cNvSpPr>
            <a:spLocks noGrp="1"/>
          </p:cNvSpPr>
          <p:nvPr>
            <p:ph type="sldNum" sz="quarter" idx="4"/>
          </p:nvPr>
        </p:nvSpPr>
        <p:spPr>
          <a:xfrm>
            <a:off x="11147417" y="6347909"/>
            <a:ext cx="389578" cy="365125"/>
          </a:xfrm>
          <a:prstGeom prst="rect">
            <a:avLst/>
          </a:prstGeom>
        </p:spPr>
        <p:txBody>
          <a:bodyPr vert="horz" lIns="91440" tIns="45720" rIns="91440" bIns="45720" rtlCol="0" anchor="ctr"/>
          <a:lstStyle>
            <a:lvl1pPr algn="l">
              <a:defRPr sz="833">
                <a:solidFill>
                  <a:schemeClr val="accent2"/>
                </a:solidFill>
              </a:defRPr>
            </a:lvl1pPr>
          </a:lstStyle>
          <a:p>
            <a:fld id="{E4E06E8F-FFDE-49DD-B5E2-0D6DEF86F541}" type="slidenum">
              <a:rPr lang="en-GB" smtClean="0"/>
              <a:pPr/>
              <a:t>‹#›</a:t>
            </a:fld>
            <a:endParaRPr lang="en-GB"/>
          </a:p>
        </p:txBody>
      </p:sp>
    </p:spTree>
    <p:extLst>
      <p:ext uri="{BB962C8B-B14F-4D97-AF65-F5344CB8AC3E}">
        <p14:creationId xmlns:p14="http://schemas.microsoft.com/office/powerpoint/2010/main" val="746610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marL="0" marR="0" indent="0" algn="ctr" defTabSz="457200" rtl="0" eaLnBrk="1" fontAlgn="auto" latinLnBrk="0" hangingPunct="1">
              <a:lnSpc>
                <a:spcPct val="100000"/>
              </a:lnSpc>
              <a:spcBef>
                <a:spcPts val="0"/>
              </a:spcBef>
              <a:spcAft>
                <a:spcPts val="0"/>
              </a:spcAft>
              <a:buClrTx/>
              <a:buSzTx/>
              <a:buFontTx/>
              <a:buNone/>
              <a:tabLst/>
              <a:defRPr>
                <a:latin typeface="Arial" panose="020B0604020202020204" pitchFamily="34" charset="0"/>
                <a:cs typeface="Arial" panose="020B0604020202020204" pitchFamily="34" charset="0"/>
              </a:defRPr>
            </a:lvl1pPr>
          </a:lstStyle>
          <a:p>
            <a:fld id="{D57F1E4F-1CFF-5643-939E-217C01CDF565}" type="slidenum">
              <a:rPr lang="en-US" smtClean="0"/>
              <a:pPr/>
              <a:t>‹#›</a:t>
            </a:fld>
            <a:endParaRPr lang="en-US"/>
          </a:p>
        </p:txBody>
      </p:sp>
      <p:sp>
        <p:nvSpPr>
          <p:cNvPr id="4" name="Title 3">
            <a:extLst>
              <a:ext uri="{FF2B5EF4-FFF2-40B4-BE49-F238E27FC236}">
                <a16:creationId xmlns:a16="http://schemas.microsoft.com/office/drawing/2014/main" id="{A190F16E-32EC-4492-8214-D72773E2408F}"/>
              </a:ext>
            </a:extLst>
          </p:cNvPr>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907414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marL="0" marR="0" indent="0" algn="ctr" defTabSz="457200" rtl="0" eaLnBrk="1" fontAlgn="auto" latinLnBrk="0" hangingPunct="1">
              <a:lnSpc>
                <a:spcPct val="100000"/>
              </a:lnSpc>
              <a:spcBef>
                <a:spcPts val="0"/>
              </a:spcBef>
              <a:spcAft>
                <a:spcPts val="0"/>
              </a:spcAft>
              <a:buClrTx/>
              <a:buSzTx/>
              <a:buFontTx/>
              <a:buNone/>
              <a:tabLst/>
              <a:defRPr>
                <a:latin typeface="Arial" panose="020B0604020202020204" pitchFamily="34" charset="0"/>
                <a:cs typeface="Arial" panose="020B0604020202020204" pitchFamily="34" charset="0"/>
              </a:defRPr>
            </a:lvl1pPr>
          </a:lstStyle>
          <a:p>
            <a:fld id="{D57F1E4F-1CFF-5643-939E-217C01CDF565}" type="slidenum">
              <a:rPr lang="en-US" smtClean="0"/>
              <a:pPr/>
              <a:t>‹#›</a:t>
            </a:fld>
            <a:endParaRPr lang="en-US"/>
          </a:p>
        </p:txBody>
      </p:sp>
      <p:sp>
        <p:nvSpPr>
          <p:cNvPr id="4" name="Title 3">
            <a:extLst>
              <a:ext uri="{FF2B5EF4-FFF2-40B4-BE49-F238E27FC236}">
                <a16:creationId xmlns:a16="http://schemas.microsoft.com/office/drawing/2014/main" id="{A190F16E-32EC-4492-8214-D72773E2408F}"/>
              </a:ext>
            </a:extLst>
          </p:cNvPr>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312356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marL="0" marR="0" indent="0" algn="ctr" defTabSz="457200" rtl="0" eaLnBrk="1" fontAlgn="auto" latinLnBrk="0" hangingPunct="1">
              <a:lnSpc>
                <a:spcPct val="100000"/>
              </a:lnSpc>
              <a:spcBef>
                <a:spcPts val="0"/>
              </a:spcBef>
              <a:spcAft>
                <a:spcPts val="0"/>
              </a:spcAft>
              <a:buClrTx/>
              <a:buSzTx/>
              <a:buFontTx/>
              <a:buNone/>
              <a:tabLst/>
              <a:defRPr>
                <a:latin typeface="Arial" panose="020B0604020202020204" pitchFamily="34" charset="0"/>
                <a:cs typeface="Arial" panose="020B0604020202020204" pitchFamily="34" charset="0"/>
              </a:defRPr>
            </a:lvl1pPr>
          </a:lstStyle>
          <a:p>
            <a:fld id="{D57F1E4F-1CFF-5643-939E-217C01CDF565}" type="slidenum">
              <a:rPr lang="en-US" smtClean="0"/>
              <a:pPr/>
              <a:t>‹#›</a:t>
            </a:fld>
            <a:endParaRPr lang="en-US"/>
          </a:p>
        </p:txBody>
      </p:sp>
      <p:sp>
        <p:nvSpPr>
          <p:cNvPr id="4" name="Title 3">
            <a:extLst>
              <a:ext uri="{FF2B5EF4-FFF2-40B4-BE49-F238E27FC236}">
                <a16:creationId xmlns:a16="http://schemas.microsoft.com/office/drawing/2014/main" id="{A190F16E-32EC-4492-8214-D72773E2408F}"/>
              </a:ext>
            </a:extLst>
          </p:cNvPr>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726870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lstStyle>
            <a:lvl1pPr marL="0" marR="0" indent="0" algn="l" defTabSz="457200" rtl="0" eaLnBrk="1" fontAlgn="auto" latinLnBrk="0" hangingPunct="1">
              <a:lnSpc>
                <a:spcPct val="100000"/>
              </a:lnSpc>
              <a:spcBef>
                <a:spcPct val="0"/>
              </a:spcBef>
              <a:spcAft>
                <a:spcPts val="0"/>
              </a:spcAft>
              <a:buClrTx/>
              <a:buSzTx/>
              <a:buFontTx/>
              <a:buNone/>
              <a:tabLst/>
              <a:defRPr sz="6000" b="0" i="0" cap="none" baseline="0">
                <a:solidFill>
                  <a:srgbClr val="00AEEF"/>
                </a:solidFill>
                <a:latin typeface="Calibri Light"/>
                <a:cs typeface="Helvetica"/>
              </a:defRPr>
            </a:lvl1pPr>
          </a:lstStyle>
          <a:p>
            <a:r>
              <a:rPr lang="en-US"/>
              <a:t>Title in Calibri Light</a:t>
            </a:r>
          </a:p>
        </p:txBody>
      </p:sp>
      <p:sp>
        <p:nvSpPr>
          <p:cNvPr id="3" name="Content Placeholder 2"/>
          <p:cNvSpPr>
            <a:spLocks noGrp="1"/>
          </p:cNvSpPr>
          <p:nvPr>
            <p:ph idx="1" hasCustomPrompt="1"/>
          </p:nvPr>
        </p:nvSpPr>
        <p:spPr>
          <a:xfrm>
            <a:off x="609600" y="1600201"/>
            <a:ext cx="10972800" cy="4211505"/>
          </a:xfrm>
          <a:prstGeom prst="rect">
            <a:avLst/>
          </a:prstGeom>
        </p:spPr>
        <p:txBody>
          <a:bodyPr/>
          <a:lstStyle>
            <a:lvl1pPr algn="l">
              <a:defRPr sz="2400" b="0" i="0" baseline="0">
                <a:solidFill>
                  <a:schemeClr val="tx2"/>
                </a:solidFill>
                <a:latin typeface="Calibri"/>
                <a:cs typeface="Calibri"/>
              </a:defRPr>
            </a:lvl1pPr>
            <a:lvl2pPr marL="742950" indent="-285750" algn="l">
              <a:buFont typeface="Arial"/>
              <a:buChar char="•"/>
              <a:defRPr sz="2400" b="0" i="0" baseline="0">
                <a:solidFill>
                  <a:schemeClr val="tx2"/>
                </a:solidFill>
                <a:latin typeface="Calibri Light"/>
                <a:cs typeface="Calibri Light"/>
              </a:defRPr>
            </a:lvl2pPr>
            <a:lvl3pPr marL="1143000" indent="-228600" algn="l">
              <a:buFont typeface="Lucida Grande"/>
              <a:buChar char="-"/>
              <a:defRPr sz="2400" b="0" i="0">
                <a:solidFill>
                  <a:schemeClr val="tx2"/>
                </a:solidFill>
                <a:latin typeface="Calibri Light"/>
                <a:cs typeface="Calibri Light"/>
              </a:defRPr>
            </a:lvl3pPr>
            <a:lvl4pPr algn="l">
              <a:defRPr>
                <a:latin typeface="Helvetica"/>
                <a:cs typeface="Helvetica"/>
              </a:defRPr>
            </a:lvl4pPr>
            <a:lvl5pPr algn="l">
              <a:defRPr>
                <a:latin typeface="Helvetica"/>
                <a:cs typeface="Helvetica"/>
              </a:defRPr>
            </a:lvl5pPr>
          </a:lstStyle>
          <a:p>
            <a:pPr lvl="0"/>
            <a:r>
              <a:rPr lang="en-US"/>
              <a:t>Calibri Regular for level 1</a:t>
            </a:r>
          </a:p>
          <a:p>
            <a:pPr lvl="1"/>
            <a:r>
              <a:rPr lang="en-US"/>
              <a:t>Calibri Light for level 2</a:t>
            </a:r>
          </a:p>
          <a:p>
            <a:pPr lvl="2"/>
            <a:r>
              <a:rPr lang="en-US"/>
              <a:t>Calibri Light for level 3</a:t>
            </a:r>
          </a:p>
        </p:txBody>
      </p:sp>
    </p:spTree>
    <p:extLst>
      <p:ext uri="{BB962C8B-B14F-4D97-AF65-F5344CB8AC3E}">
        <p14:creationId xmlns:p14="http://schemas.microsoft.com/office/powerpoint/2010/main" val="29743803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image" Target="../media/image4.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3.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microsoft.com/office/2007/relationships/hdphoto" Target="../media/hdphoto1.wdp"/><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theme" Target="../theme/theme4.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image" Target="../media/image6.png"/><Relationship Id="rId2" Type="http://schemas.openxmlformats.org/officeDocument/2006/relationships/slideLayout" Target="../slideLayouts/slideLayout46.xml"/><Relationship Id="rId16" Type="http://schemas.openxmlformats.org/officeDocument/2006/relationships/theme" Target="../theme/theme5.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0" y="1122"/>
            <a:ext cx="12192000" cy="6858000"/>
          </a:xfrm>
          <a:prstGeom prst="rect">
            <a:avLst/>
          </a:prstGeom>
        </p:spPr>
      </p:pic>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r>
              <a:rPr lang="en-US">
                <a:latin typeface="Arial" panose="020B0604020202020204" pitchFamily="34" charset="0"/>
                <a:cs typeface="Arial" panose="020B0604020202020204" pitchFamily="34" charset="0"/>
              </a:rPr>
              <a:t>Click to edit bullet styles</a:t>
            </a:r>
          </a:p>
          <a:p>
            <a:pPr lvl="1">
              <a:buSzPct val="125000"/>
              <a:buFont typeface="Arial" charset="0"/>
              <a:buChar char="•"/>
            </a:pPr>
            <a:r>
              <a:rPr lang="en-US">
                <a:latin typeface="Arial" panose="020B0604020202020204" pitchFamily="34" charset="0"/>
                <a:cs typeface="Arial" panose="020B0604020202020204" pitchFamily="34" charset="0"/>
              </a:rPr>
              <a:t>Second level</a:t>
            </a:r>
          </a:p>
          <a:p>
            <a:pPr lvl="2">
              <a:buClr>
                <a:schemeClr val="tx1">
                  <a:lumMod val="75000"/>
                  <a:lumOff val="25000"/>
                </a:schemeClr>
              </a:buClr>
              <a:buSzPct val="100000"/>
              <a:buFont typeface="Arial" charset="0"/>
              <a:buChar char="•"/>
            </a:pPr>
            <a:r>
              <a:rPr lang="en-US">
                <a:latin typeface="Arial" panose="020B0604020202020204" pitchFamily="34" charset="0"/>
                <a:cs typeface="Arial" panose="020B0604020202020204" pitchFamily="34" charset="0"/>
              </a:rPr>
              <a:t>Third level</a:t>
            </a:r>
          </a:p>
        </p:txBody>
      </p:sp>
      <p:sp>
        <p:nvSpPr>
          <p:cNvPr id="21" name="Rectangle 20"/>
          <p:cNvSpPr/>
          <p:nvPr/>
        </p:nvSpPr>
        <p:spPr>
          <a:xfrm>
            <a:off x="10927300" y="0"/>
            <a:ext cx="414615"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927300" y="286139"/>
            <a:ext cx="414616" cy="808653"/>
          </a:xfrm>
          <a:prstGeom prst="rect">
            <a:avLst/>
          </a:prstGeom>
        </p:spPr>
        <p:txBody>
          <a:bodyPr vert="horz" lIns="91440" tIns="45720" rIns="91440" bIns="45720" rtlCol="0" anchor="b"/>
          <a:lstStyle>
            <a:lvl1pPr algn="ctr">
              <a:defRPr sz="1400" b="0" i="0">
                <a:solidFill>
                  <a:schemeClr val="bg1"/>
                </a:solidFill>
                <a:latin typeface="Arial" panose="020B0604020202020204" pitchFamily="34" charset="0"/>
                <a:cs typeface="Arial" panose="020B0604020202020204" pitchFamily="34" charset="0"/>
              </a:defRPr>
            </a:lvl1pPr>
          </a:lstStyle>
          <a:p>
            <a:fld id="{D57F1E4F-1CFF-5643-939E-217C01CDF56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50" r:id="rId1"/>
    <p:sldLayoutId id="2147483649" r:id="rId2"/>
    <p:sldLayoutId id="2147483651" r:id="rId3"/>
    <p:sldLayoutId id="2147483661" r:id="rId4"/>
    <p:sldLayoutId id="2147483662" r:id="rId5"/>
    <p:sldLayoutId id="2147483663" r:id="rId6"/>
    <p:sldLayoutId id="2147483664" r:id="rId7"/>
    <p:sldLayoutId id="2147483665" r:id="rId8"/>
    <p:sldLayoutId id="2147483756" r:id="rId9"/>
    <p:sldLayoutId id="2147483757" r:id="rId10"/>
    <p:sldLayoutId id="2147483758" r:id="rId11"/>
  </p:sldLayoutIdLst>
  <p:hf hdr="0" ftr="0" dt="0"/>
  <p:txStyles>
    <p:titleStyle>
      <a:lvl1pPr algn="l" defTabSz="457200" rtl="0" eaLnBrk="1" latinLnBrk="0" hangingPunct="1">
        <a:spcBef>
          <a:spcPct val="0"/>
        </a:spcBef>
        <a:buNone/>
        <a:defRPr sz="3600" b="0" i="0" kern="1200" baseline="0">
          <a:solidFill>
            <a:schemeClr val="accent2"/>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90B616-241D-4DFE-BC2F-C001ED77E825}"/>
              </a:ext>
            </a:extLst>
          </p:cNvPr>
          <p:cNvSpPr>
            <a:spLocks noGrp="1"/>
          </p:cNvSpPr>
          <p:nvPr>
            <p:ph type="title"/>
          </p:nvPr>
        </p:nvSpPr>
        <p:spPr>
          <a:xfrm>
            <a:off x="230124" y="457200"/>
            <a:ext cx="11731752" cy="630936"/>
          </a:xfrm>
          <a:prstGeom prst="rect">
            <a:avLst/>
          </a:prstGeom>
        </p:spPr>
        <p:txBody>
          <a:bodyPr vert="horz" lIns="91440" tIns="45720" rIns="91440" bIns="4572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A8AE909E-CC4A-4E51-BC02-B893225D2B31}"/>
              </a:ext>
            </a:extLst>
          </p:cNvPr>
          <p:cNvSpPr>
            <a:spLocks noGrp="1"/>
          </p:cNvSpPr>
          <p:nvPr>
            <p:ph type="body" idx="1"/>
          </p:nvPr>
        </p:nvSpPr>
        <p:spPr>
          <a:xfrm>
            <a:off x="230124" y="1825625"/>
            <a:ext cx="1173175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3B6EE4-1695-4DD6-9758-84FFE963D6AE}"/>
              </a:ext>
            </a:extLst>
          </p:cNvPr>
          <p:cNvSpPr>
            <a:spLocks noGrp="1"/>
          </p:cNvSpPr>
          <p:nvPr>
            <p:ph type="dt" sz="half" idx="2"/>
          </p:nvPr>
        </p:nvSpPr>
        <p:spPr>
          <a:xfrm>
            <a:off x="230124"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8FDAD0-21E9-42D0-8C63-C6563197FC13}" type="datetimeFigureOut">
              <a:rPr lang="en-US" smtClean="0"/>
              <a:t>2/16/2023</a:t>
            </a:fld>
            <a:endParaRPr lang="en-US"/>
          </a:p>
        </p:txBody>
      </p:sp>
      <p:sp>
        <p:nvSpPr>
          <p:cNvPr id="5" name="Footer Placeholder 4">
            <a:extLst>
              <a:ext uri="{FF2B5EF4-FFF2-40B4-BE49-F238E27FC236}">
                <a16:creationId xmlns:a16="http://schemas.microsoft.com/office/drawing/2014/main" id="{7B43250D-A8F9-4682-AD84-FD37BCAA6297}"/>
              </a:ext>
            </a:extLst>
          </p:cNvPr>
          <p:cNvSpPr>
            <a:spLocks noGrp="1"/>
          </p:cNvSpPr>
          <p:nvPr>
            <p:ph type="ftr" sz="quarter" idx="3"/>
          </p:nvPr>
        </p:nvSpPr>
        <p:spPr>
          <a:xfrm>
            <a:off x="3129280" y="6356350"/>
            <a:ext cx="593344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5E1A788-841D-41AB-A983-152B6532F723}"/>
              </a:ext>
            </a:extLst>
          </p:cNvPr>
          <p:cNvSpPr>
            <a:spLocks noGrp="1"/>
          </p:cNvSpPr>
          <p:nvPr>
            <p:ph type="sldNum" sz="quarter" idx="4"/>
          </p:nvPr>
        </p:nvSpPr>
        <p:spPr>
          <a:xfrm>
            <a:off x="9218676"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DE3823-CC86-4AC6-95C0-DC3ECA80FD88}" type="slidenum">
              <a:rPr lang="en-US" smtClean="0"/>
              <a:t>‹#›</a:t>
            </a:fld>
            <a:endParaRPr lang="en-US"/>
          </a:p>
        </p:txBody>
      </p:sp>
    </p:spTree>
    <p:extLst>
      <p:ext uri="{BB962C8B-B14F-4D97-AF65-F5344CB8AC3E}">
        <p14:creationId xmlns:p14="http://schemas.microsoft.com/office/powerpoint/2010/main" val="3967438016"/>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Lst>
  <p:txStyles>
    <p:titleStyle>
      <a:lvl1pPr algn="ctr" defTabSz="914400" rtl="0" eaLnBrk="1" latinLnBrk="0" hangingPunct="1">
        <a:lnSpc>
          <a:spcPct val="90000"/>
        </a:lnSpc>
        <a:spcBef>
          <a:spcPts val="1000"/>
        </a:spcBef>
        <a:buNone/>
        <a:defRPr sz="3600" b="1"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B46179-E010-4985-A77A-023B89A60B92}"/>
              </a:ext>
            </a:extLst>
          </p:cNvPr>
          <p:cNvSpPr>
            <a:spLocks noGrp="1"/>
          </p:cNvSpPr>
          <p:nvPr>
            <p:ph type="title"/>
          </p:nvPr>
        </p:nvSpPr>
        <p:spPr>
          <a:xfrm>
            <a:off x="550224" y="778364"/>
            <a:ext cx="10986771"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4CD5BA0-DF77-43DE-B05F-30C1C73CBFA5}"/>
              </a:ext>
            </a:extLst>
          </p:cNvPr>
          <p:cNvSpPr>
            <a:spLocks noGrp="1"/>
          </p:cNvSpPr>
          <p:nvPr>
            <p:ph type="body" idx="1"/>
          </p:nvPr>
        </p:nvSpPr>
        <p:spPr>
          <a:xfrm>
            <a:off x="1302727" y="2238864"/>
            <a:ext cx="9586547" cy="344096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Slide Number Placeholder 5">
            <a:extLst>
              <a:ext uri="{FF2B5EF4-FFF2-40B4-BE49-F238E27FC236}">
                <a16:creationId xmlns:a16="http://schemas.microsoft.com/office/drawing/2014/main" id="{AD2986C4-7A0B-491A-95D6-1DE579EC25AB}"/>
              </a:ext>
            </a:extLst>
          </p:cNvPr>
          <p:cNvSpPr>
            <a:spLocks noGrp="1"/>
          </p:cNvSpPr>
          <p:nvPr>
            <p:ph type="sldNum" sz="quarter" idx="4"/>
          </p:nvPr>
        </p:nvSpPr>
        <p:spPr>
          <a:xfrm>
            <a:off x="11147417" y="6347909"/>
            <a:ext cx="389578" cy="365125"/>
          </a:xfrm>
          <a:prstGeom prst="rect">
            <a:avLst/>
          </a:prstGeom>
        </p:spPr>
        <p:txBody>
          <a:bodyPr vert="horz" lIns="91440" tIns="45720" rIns="91440" bIns="45720" rtlCol="0" anchor="ctr"/>
          <a:lstStyle>
            <a:lvl1pPr algn="l">
              <a:defRPr sz="833">
                <a:solidFill>
                  <a:schemeClr val="accent2"/>
                </a:solidFill>
                <a:latin typeface="Atten New" pitchFamily="2" charset="77"/>
              </a:defRPr>
            </a:lvl1pPr>
          </a:lstStyle>
          <a:p>
            <a:fld id="{E4E06E8F-FFDE-49DD-B5E2-0D6DEF86F541}" type="slidenum">
              <a:rPr lang="en-GB" smtClean="0"/>
              <a:pPr/>
              <a:t>‹#›</a:t>
            </a:fld>
            <a:endParaRPr lang="en-GB"/>
          </a:p>
        </p:txBody>
      </p:sp>
      <p:sp>
        <p:nvSpPr>
          <p:cNvPr id="8" name="bk object 16">
            <a:extLst>
              <a:ext uri="{FF2B5EF4-FFF2-40B4-BE49-F238E27FC236}">
                <a16:creationId xmlns:a16="http://schemas.microsoft.com/office/drawing/2014/main" id="{12742D83-979F-ED43-A8F3-22F097CC310F}"/>
              </a:ext>
            </a:extLst>
          </p:cNvPr>
          <p:cNvSpPr/>
          <p:nvPr userDrawn="1"/>
        </p:nvSpPr>
        <p:spPr>
          <a:xfrm>
            <a:off x="537883" y="6342063"/>
            <a:ext cx="11116235" cy="0"/>
          </a:xfrm>
          <a:custGeom>
            <a:avLst/>
            <a:gdLst/>
            <a:ahLst/>
            <a:cxnLst/>
            <a:rect l="l" t="t" r="r" b="b"/>
            <a:pathLst>
              <a:path w="14173200">
                <a:moveTo>
                  <a:pt x="0" y="0"/>
                </a:moveTo>
                <a:lnTo>
                  <a:pt x="14173200" y="0"/>
                </a:lnTo>
              </a:path>
            </a:pathLst>
          </a:custGeom>
          <a:ln w="6350">
            <a:solidFill>
              <a:srgbClr val="A7A9AC"/>
            </a:solidFill>
          </a:ln>
        </p:spPr>
        <p:txBody>
          <a:bodyPr wrap="square" lIns="0" tIns="0" rIns="0" bIns="0" rtlCol="0"/>
          <a:lstStyle/>
          <a:p>
            <a:endParaRPr sz="1872"/>
          </a:p>
        </p:txBody>
      </p:sp>
      <p:grpSp>
        <p:nvGrpSpPr>
          <p:cNvPr id="7" name="Group 6">
            <a:extLst>
              <a:ext uri="{FF2B5EF4-FFF2-40B4-BE49-F238E27FC236}">
                <a16:creationId xmlns:a16="http://schemas.microsoft.com/office/drawing/2014/main" id="{5438ADED-5CB3-0548-BF5B-5250183AED97}"/>
              </a:ext>
            </a:extLst>
          </p:cNvPr>
          <p:cNvGrpSpPr/>
          <p:nvPr userDrawn="1"/>
        </p:nvGrpSpPr>
        <p:grpSpPr>
          <a:xfrm>
            <a:off x="11536994" y="6378337"/>
            <a:ext cx="227035" cy="304269"/>
            <a:chOff x="8597212" y="6382648"/>
            <a:chExt cx="272442" cy="365123"/>
          </a:xfrm>
        </p:grpSpPr>
        <p:pic>
          <p:nvPicPr>
            <p:cNvPr id="9" name="Picture 8" descr="A picture containing drawing&#10;&#10;Description automatically generated">
              <a:extLst>
                <a:ext uri="{FF2B5EF4-FFF2-40B4-BE49-F238E27FC236}">
                  <a16:creationId xmlns:a16="http://schemas.microsoft.com/office/drawing/2014/main" id="{75879C7F-A06C-7445-AE06-7F25AE63D940}"/>
                </a:ext>
              </a:extLst>
            </p:cNvPr>
            <p:cNvPicPr>
              <a:picLocks noChangeAspect="1"/>
            </p:cNvPicPr>
            <p:nvPr userDrawn="1"/>
          </p:nvPicPr>
          <p:blipFill>
            <a:blip r:embed="rId18">
              <a:extLst>
                <a:ext uri="{BEBA8EAE-BF5A-486C-A8C5-ECC9F3942E4B}">
                  <a14:imgProps xmlns:a14="http://schemas.microsoft.com/office/drawing/2010/main">
                    <a14:imgLayer r:embed="rId19">
                      <a14:imgEffect>
                        <a14:backgroundRemoval t="10000" b="90000" l="10000" r="90000">
                          <a14:foregroundMark x1="19079" y1="40639" x2="19079" y2="40639"/>
                          <a14:backgroundMark x1="50658" y1="85845" x2="50658" y2="85845"/>
                          <a14:backgroundMark x1="81579" y1="47945" x2="81579" y2="47945"/>
                          <a14:backgroundMark x1="71053" y1="73059" x2="71053" y2="73059"/>
                          <a14:backgroundMark x1="71053" y1="75799" x2="71053" y2="75799"/>
                          <a14:backgroundMark x1="69079" y1="77169" x2="69079" y2="77169"/>
                          <a14:backgroundMark x1="69079" y1="77169" x2="69079" y2="77169"/>
                          <a14:backgroundMark x1="50658" y1="84475" x2="50658" y2="84475"/>
                          <a14:backgroundMark x1="50658" y1="84475" x2="50658" y2="84475"/>
                          <a14:backgroundMark x1="50658" y1="84475" x2="50658" y2="84475"/>
                          <a14:backgroundMark x1="25000" y1="85845" x2="25000" y2="85845"/>
                          <a14:backgroundMark x1="25000" y1="85845" x2="25000" y2="85845"/>
                          <a14:backgroundMark x1="14474" y1="85845" x2="14474" y2="85845"/>
                          <a14:backgroundMark x1="14474" y1="85845" x2="14474" y2="85845"/>
                          <a14:backgroundMark x1="14474" y1="85845" x2="82895" y2="80822"/>
                          <a14:backgroundMark x1="82895" y1="80822" x2="90132" y2="49772"/>
                        </a14:backgroundRemoval>
                      </a14:imgEffect>
                    </a14:imgLayer>
                  </a14:imgProps>
                </a:ext>
                <a:ext uri="{28A0092B-C50C-407E-A947-70E740481C1C}">
                  <a14:useLocalDpi xmlns:a14="http://schemas.microsoft.com/office/drawing/2010/main"/>
                </a:ext>
              </a:extLst>
            </a:blip>
            <a:stretch>
              <a:fillRect/>
            </a:stretch>
          </p:blipFill>
          <p:spPr>
            <a:xfrm>
              <a:off x="8629787" y="6382648"/>
              <a:ext cx="239867" cy="365123"/>
            </a:xfrm>
            <a:prstGeom prst="rect">
              <a:avLst/>
            </a:prstGeom>
          </p:spPr>
        </p:pic>
        <p:sp>
          <p:nvSpPr>
            <p:cNvPr id="10" name="Oval 9">
              <a:extLst>
                <a:ext uri="{FF2B5EF4-FFF2-40B4-BE49-F238E27FC236}">
                  <a16:creationId xmlns:a16="http://schemas.microsoft.com/office/drawing/2014/main" id="{997F3415-D90E-5946-A8BF-961916BB9CE3}"/>
                </a:ext>
              </a:extLst>
            </p:cNvPr>
            <p:cNvSpPr/>
            <p:nvPr userDrawn="1"/>
          </p:nvSpPr>
          <p:spPr>
            <a:xfrm>
              <a:off x="8597212" y="6427296"/>
              <a:ext cx="245646" cy="259524"/>
            </a:xfrm>
            <a:prstGeom prst="ellipse">
              <a:avLst/>
            </a:prstGeom>
            <a:noFill/>
            <a:ln w="25400">
              <a:solidFill>
                <a:srgbClr val="E11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latin typeface="Atten New" pitchFamily="2" charset="77"/>
              </a:endParaRPr>
            </a:p>
          </p:txBody>
        </p:sp>
      </p:grpSp>
    </p:spTree>
    <p:extLst>
      <p:ext uri="{BB962C8B-B14F-4D97-AF65-F5344CB8AC3E}">
        <p14:creationId xmlns:p14="http://schemas.microsoft.com/office/powerpoint/2010/main" val="1748613392"/>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8"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ctr" defTabSz="761970" rtl="0" eaLnBrk="1" latinLnBrk="0" hangingPunct="1">
        <a:lnSpc>
          <a:spcPct val="90000"/>
        </a:lnSpc>
        <a:spcBef>
          <a:spcPct val="0"/>
        </a:spcBef>
        <a:buNone/>
        <a:defRPr sz="3667" b="1" i="0" kern="1200" cap="all" baseline="0">
          <a:solidFill>
            <a:schemeClr val="tx1"/>
          </a:solidFill>
          <a:latin typeface="Atten New Bold" pitchFamily="2" charset="77"/>
          <a:ea typeface="Open Sans" panose="020B0606030504020204" pitchFamily="34" charset="0"/>
          <a:cs typeface="Open Sans" panose="020B0606030504020204" pitchFamily="34" charset="0"/>
        </a:defRPr>
      </a:lvl1pPr>
    </p:titleStyle>
    <p:bodyStyle>
      <a:lvl1pPr marL="190492" indent="-190492" algn="ctr" defTabSz="761970" rtl="0" eaLnBrk="1" latinLnBrk="0" hangingPunct="1">
        <a:lnSpc>
          <a:spcPct val="150000"/>
        </a:lnSpc>
        <a:spcBef>
          <a:spcPts val="500"/>
        </a:spcBef>
        <a:spcAft>
          <a:spcPts val="500"/>
        </a:spcAft>
        <a:buClr>
          <a:schemeClr val="tx1"/>
        </a:buClr>
        <a:buFont typeface="Arial" panose="020B0604020202020204" pitchFamily="34" charset="0"/>
        <a:buChar char="•"/>
        <a:defRPr sz="1667" b="0" i="0" kern="1200">
          <a:solidFill>
            <a:schemeClr val="tx1"/>
          </a:solidFill>
          <a:latin typeface="Atten New" pitchFamily="2" charset="77"/>
          <a:ea typeface="Open Sans" panose="020B0606030504020204" pitchFamily="34" charset="0"/>
          <a:cs typeface="Open Sans" panose="020B0606030504020204" pitchFamily="34" charset="0"/>
        </a:defRPr>
      </a:lvl1pPr>
      <a:lvl2pPr marL="571477" indent="-190492" algn="ctr" defTabSz="761970" rtl="0" eaLnBrk="1" latinLnBrk="0" hangingPunct="1">
        <a:lnSpc>
          <a:spcPct val="150000"/>
        </a:lnSpc>
        <a:spcBef>
          <a:spcPts val="500"/>
        </a:spcBef>
        <a:spcAft>
          <a:spcPts val="500"/>
        </a:spcAft>
        <a:buClr>
          <a:schemeClr val="tx1"/>
        </a:buClr>
        <a:buFont typeface="Arial" panose="020B0604020202020204" pitchFamily="34" charset="0"/>
        <a:buChar char="•"/>
        <a:defRPr sz="1500" b="0" i="0" kern="1200">
          <a:solidFill>
            <a:schemeClr val="tx1"/>
          </a:solidFill>
          <a:latin typeface="Atten New" pitchFamily="2" charset="77"/>
          <a:ea typeface="Open Sans" panose="020B0606030504020204" pitchFamily="34" charset="0"/>
          <a:cs typeface="Open Sans" panose="020B0606030504020204" pitchFamily="34" charset="0"/>
        </a:defRPr>
      </a:lvl2pPr>
      <a:lvl3pPr marL="952462" indent="-190492" algn="ctr" defTabSz="761970" rtl="0" eaLnBrk="1" latinLnBrk="0" hangingPunct="1">
        <a:lnSpc>
          <a:spcPct val="150000"/>
        </a:lnSpc>
        <a:spcBef>
          <a:spcPts val="500"/>
        </a:spcBef>
        <a:spcAft>
          <a:spcPts val="500"/>
        </a:spcAft>
        <a:buClr>
          <a:schemeClr val="tx1"/>
        </a:buClr>
        <a:buFont typeface="Arial" panose="020B0604020202020204" pitchFamily="34" charset="0"/>
        <a:buChar char="•"/>
        <a:defRPr sz="1333" b="0" i="0" kern="1200">
          <a:solidFill>
            <a:schemeClr val="tx1"/>
          </a:solidFill>
          <a:latin typeface="Atten New" pitchFamily="2" charset="77"/>
          <a:ea typeface="Open Sans" panose="020B0606030504020204" pitchFamily="34" charset="0"/>
          <a:cs typeface="Open Sans" panose="020B0606030504020204" pitchFamily="34" charset="0"/>
        </a:defRPr>
      </a:lvl3pPr>
      <a:lvl4pPr marL="1333447" indent="-190492" algn="ctr" defTabSz="761970" rtl="0" eaLnBrk="1" latinLnBrk="0" hangingPunct="1">
        <a:lnSpc>
          <a:spcPct val="150000"/>
        </a:lnSpc>
        <a:spcBef>
          <a:spcPts val="500"/>
        </a:spcBef>
        <a:spcAft>
          <a:spcPts val="500"/>
        </a:spcAft>
        <a:buClr>
          <a:schemeClr val="tx1"/>
        </a:buClr>
        <a:buFont typeface="Arial" panose="020B0604020202020204" pitchFamily="34" charset="0"/>
        <a:buChar char="•"/>
        <a:defRPr sz="1167" b="0" i="0" kern="1200">
          <a:solidFill>
            <a:schemeClr val="tx1"/>
          </a:solidFill>
          <a:latin typeface="Atten New" pitchFamily="2" charset="77"/>
          <a:ea typeface="Open Sans" panose="020B0606030504020204" pitchFamily="34" charset="0"/>
          <a:cs typeface="Open Sans" panose="020B0606030504020204" pitchFamily="34" charset="0"/>
        </a:defRPr>
      </a:lvl4pPr>
      <a:lvl5pPr marL="1714431" indent="-190492" algn="ctr" defTabSz="761970" rtl="0" eaLnBrk="1" latinLnBrk="0" hangingPunct="1">
        <a:lnSpc>
          <a:spcPct val="150000"/>
        </a:lnSpc>
        <a:spcBef>
          <a:spcPts val="500"/>
        </a:spcBef>
        <a:spcAft>
          <a:spcPts val="500"/>
        </a:spcAft>
        <a:buClr>
          <a:schemeClr val="tx1"/>
        </a:buClr>
        <a:buFont typeface="Arial" panose="020B0604020202020204" pitchFamily="34" charset="0"/>
        <a:buChar char="•"/>
        <a:defRPr sz="1167" b="0" i="0" kern="1200">
          <a:solidFill>
            <a:schemeClr val="tx1"/>
          </a:solidFill>
          <a:latin typeface="Atten New" pitchFamily="2" charset="77"/>
          <a:ea typeface="Open Sans" panose="020B0606030504020204" pitchFamily="34" charset="0"/>
          <a:cs typeface="Open Sans" panose="020B0606030504020204" pitchFamily="34" charset="0"/>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B46179-E010-4985-A77A-023B89A60B92}"/>
              </a:ext>
            </a:extLst>
          </p:cNvPr>
          <p:cNvSpPr>
            <a:spLocks noGrp="1"/>
          </p:cNvSpPr>
          <p:nvPr>
            <p:ph type="title"/>
          </p:nvPr>
        </p:nvSpPr>
        <p:spPr>
          <a:xfrm>
            <a:off x="550224" y="778364"/>
            <a:ext cx="10986771"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4CD5BA0-DF77-43DE-B05F-30C1C73CBFA5}"/>
              </a:ext>
            </a:extLst>
          </p:cNvPr>
          <p:cNvSpPr>
            <a:spLocks noGrp="1"/>
          </p:cNvSpPr>
          <p:nvPr>
            <p:ph type="body" idx="1"/>
          </p:nvPr>
        </p:nvSpPr>
        <p:spPr>
          <a:xfrm>
            <a:off x="1302727" y="2238864"/>
            <a:ext cx="9586547" cy="344096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2960801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ctr" defTabSz="761970" rtl="0" eaLnBrk="1" latinLnBrk="0" hangingPunct="1">
        <a:lnSpc>
          <a:spcPct val="90000"/>
        </a:lnSpc>
        <a:spcBef>
          <a:spcPct val="0"/>
        </a:spcBef>
        <a:buNone/>
        <a:defRPr sz="3667" b="1" i="0" kern="1200" cap="all" baseline="0">
          <a:solidFill>
            <a:schemeClr val="tx1"/>
          </a:solidFill>
          <a:latin typeface="Atten New Bold" pitchFamily="2" charset="77"/>
          <a:ea typeface="Open Sans" panose="020B0606030504020204" pitchFamily="34" charset="0"/>
          <a:cs typeface="Open Sans" panose="020B0606030504020204" pitchFamily="34" charset="0"/>
        </a:defRPr>
      </a:lvl1pPr>
    </p:titleStyle>
    <p:bodyStyle>
      <a:lvl1pPr marL="190492" indent="-190492" algn="ctr" defTabSz="761970" rtl="0" eaLnBrk="1" latinLnBrk="0" hangingPunct="1">
        <a:lnSpc>
          <a:spcPct val="150000"/>
        </a:lnSpc>
        <a:spcBef>
          <a:spcPts val="500"/>
        </a:spcBef>
        <a:spcAft>
          <a:spcPts val="500"/>
        </a:spcAft>
        <a:buClr>
          <a:schemeClr val="tx1"/>
        </a:buClr>
        <a:buFont typeface="Arial" panose="020B0604020202020204" pitchFamily="34" charset="0"/>
        <a:buChar char="•"/>
        <a:defRPr sz="1667" b="0" i="0" kern="1200">
          <a:solidFill>
            <a:schemeClr val="tx1"/>
          </a:solidFill>
          <a:latin typeface="Atten New" pitchFamily="2" charset="77"/>
          <a:ea typeface="Open Sans" panose="020B0606030504020204" pitchFamily="34" charset="0"/>
          <a:cs typeface="Open Sans" panose="020B0606030504020204" pitchFamily="34" charset="0"/>
        </a:defRPr>
      </a:lvl1pPr>
      <a:lvl2pPr marL="571477" indent="-190492" algn="ctr" defTabSz="761970" rtl="0" eaLnBrk="1" latinLnBrk="0" hangingPunct="1">
        <a:lnSpc>
          <a:spcPct val="150000"/>
        </a:lnSpc>
        <a:spcBef>
          <a:spcPts val="500"/>
        </a:spcBef>
        <a:spcAft>
          <a:spcPts val="500"/>
        </a:spcAft>
        <a:buClr>
          <a:schemeClr val="tx1"/>
        </a:buClr>
        <a:buFont typeface="Arial" panose="020B0604020202020204" pitchFamily="34" charset="0"/>
        <a:buChar char="•"/>
        <a:defRPr sz="1500" b="0" i="0" kern="1200">
          <a:solidFill>
            <a:schemeClr val="tx1"/>
          </a:solidFill>
          <a:latin typeface="Atten New" pitchFamily="2" charset="77"/>
          <a:ea typeface="Open Sans" panose="020B0606030504020204" pitchFamily="34" charset="0"/>
          <a:cs typeface="Open Sans" panose="020B0606030504020204" pitchFamily="34" charset="0"/>
        </a:defRPr>
      </a:lvl2pPr>
      <a:lvl3pPr marL="952462" indent="-190492" algn="ctr" defTabSz="761970" rtl="0" eaLnBrk="1" latinLnBrk="0" hangingPunct="1">
        <a:lnSpc>
          <a:spcPct val="150000"/>
        </a:lnSpc>
        <a:spcBef>
          <a:spcPts val="500"/>
        </a:spcBef>
        <a:spcAft>
          <a:spcPts val="500"/>
        </a:spcAft>
        <a:buClr>
          <a:schemeClr val="tx1"/>
        </a:buClr>
        <a:buFont typeface="Arial" panose="020B0604020202020204" pitchFamily="34" charset="0"/>
        <a:buChar char="•"/>
        <a:defRPr sz="1333" b="0" i="0" kern="1200">
          <a:solidFill>
            <a:schemeClr val="tx1"/>
          </a:solidFill>
          <a:latin typeface="Atten New" pitchFamily="2" charset="77"/>
          <a:ea typeface="Open Sans" panose="020B0606030504020204" pitchFamily="34" charset="0"/>
          <a:cs typeface="Open Sans" panose="020B0606030504020204" pitchFamily="34" charset="0"/>
        </a:defRPr>
      </a:lvl3pPr>
      <a:lvl4pPr marL="1333447" indent="-190492" algn="ctr" defTabSz="761970" rtl="0" eaLnBrk="1" latinLnBrk="0" hangingPunct="1">
        <a:lnSpc>
          <a:spcPct val="150000"/>
        </a:lnSpc>
        <a:spcBef>
          <a:spcPts val="500"/>
        </a:spcBef>
        <a:spcAft>
          <a:spcPts val="500"/>
        </a:spcAft>
        <a:buClr>
          <a:schemeClr val="tx1"/>
        </a:buClr>
        <a:buFont typeface="Arial" panose="020B0604020202020204" pitchFamily="34" charset="0"/>
        <a:buChar char="•"/>
        <a:defRPr sz="1167" b="0" i="0" kern="1200">
          <a:solidFill>
            <a:schemeClr val="tx1"/>
          </a:solidFill>
          <a:latin typeface="Atten New" pitchFamily="2" charset="77"/>
          <a:ea typeface="Open Sans" panose="020B0606030504020204" pitchFamily="34" charset="0"/>
          <a:cs typeface="Open Sans" panose="020B0606030504020204" pitchFamily="34" charset="0"/>
        </a:defRPr>
      </a:lvl4pPr>
      <a:lvl5pPr marL="1714431" indent="-190492" algn="ctr" defTabSz="761970" rtl="0" eaLnBrk="1" latinLnBrk="0" hangingPunct="1">
        <a:lnSpc>
          <a:spcPct val="150000"/>
        </a:lnSpc>
        <a:spcBef>
          <a:spcPts val="500"/>
        </a:spcBef>
        <a:spcAft>
          <a:spcPts val="500"/>
        </a:spcAft>
        <a:buClr>
          <a:schemeClr val="tx1"/>
        </a:buClr>
        <a:buFont typeface="Arial" panose="020B0604020202020204" pitchFamily="34" charset="0"/>
        <a:buChar char="•"/>
        <a:defRPr sz="1167" b="0" i="0" kern="1200">
          <a:solidFill>
            <a:schemeClr val="tx1"/>
          </a:solidFill>
          <a:latin typeface="Atten New" pitchFamily="2" charset="77"/>
          <a:ea typeface="Open Sans" panose="020B0606030504020204" pitchFamily="34" charset="0"/>
          <a:cs typeface="Open Sans" panose="020B0606030504020204" pitchFamily="34" charset="0"/>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B46179-E010-4985-A77A-023B89A60B92}"/>
              </a:ext>
            </a:extLst>
          </p:cNvPr>
          <p:cNvSpPr>
            <a:spLocks noGrp="1"/>
          </p:cNvSpPr>
          <p:nvPr>
            <p:ph type="title"/>
          </p:nvPr>
        </p:nvSpPr>
        <p:spPr>
          <a:xfrm>
            <a:off x="550224" y="778364"/>
            <a:ext cx="10986771"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4CD5BA0-DF77-43DE-B05F-30C1C73CBFA5}"/>
              </a:ext>
            </a:extLst>
          </p:cNvPr>
          <p:cNvSpPr>
            <a:spLocks noGrp="1"/>
          </p:cNvSpPr>
          <p:nvPr>
            <p:ph type="body" idx="1"/>
          </p:nvPr>
        </p:nvSpPr>
        <p:spPr>
          <a:xfrm>
            <a:off x="1302727" y="2238864"/>
            <a:ext cx="9586547" cy="344096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Slide Number Placeholder 5">
            <a:extLst>
              <a:ext uri="{FF2B5EF4-FFF2-40B4-BE49-F238E27FC236}">
                <a16:creationId xmlns:a16="http://schemas.microsoft.com/office/drawing/2014/main" id="{AD2986C4-7A0B-491A-95D6-1DE579EC25AB}"/>
              </a:ext>
            </a:extLst>
          </p:cNvPr>
          <p:cNvSpPr>
            <a:spLocks noGrp="1"/>
          </p:cNvSpPr>
          <p:nvPr>
            <p:ph type="sldNum" sz="quarter" idx="4"/>
          </p:nvPr>
        </p:nvSpPr>
        <p:spPr>
          <a:xfrm>
            <a:off x="11147417" y="6347909"/>
            <a:ext cx="389578" cy="365125"/>
          </a:xfrm>
          <a:prstGeom prst="rect">
            <a:avLst/>
          </a:prstGeom>
        </p:spPr>
        <p:txBody>
          <a:bodyPr vert="horz" lIns="91440" tIns="45720" rIns="91440" bIns="45720" rtlCol="0" anchor="ctr"/>
          <a:lstStyle>
            <a:lvl1pPr algn="l">
              <a:defRPr sz="833">
                <a:solidFill>
                  <a:schemeClr val="accent2"/>
                </a:solidFill>
                <a:latin typeface="Atten New" pitchFamily="2" charset="77"/>
              </a:defRPr>
            </a:lvl1pPr>
          </a:lstStyle>
          <a:p>
            <a:fld id="{E4E06E8F-FFDE-49DD-B5E2-0D6DEF86F541}" type="slidenum">
              <a:rPr lang="en-GB" smtClean="0"/>
              <a:pPr/>
              <a:t>‹#›</a:t>
            </a:fld>
            <a:endParaRPr lang="en-GB"/>
          </a:p>
        </p:txBody>
      </p:sp>
      <p:sp>
        <p:nvSpPr>
          <p:cNvPr id="8" name="bk object 16">
            <a:extLst>
              <a:ext uri="{FF2B5EF4-FFF2-40B4-BE49-F238E27FC236}">
                <a16:creationId xmlns:a16="http://schemas.microsoft.com/office/drawing/2014/main" id="{12742D83-979F-ED43-A8F3-22F097CC310F}"/>
              </a:ext>
            </a:extLst>
          </p:cNvPr>
          <p:cNvSpPr/>
          <p:nvPr userDrawn="1"/>
        </p:nvSpPr>
        <p:spPr>
          <a:xfrm>
            <a:off x="537883" y="6342063"/>
            <a:ext cx="11116235" cy="0"/>
          </a:xfrm>
          <a:custGeom>
            <a:avLst/>
            <a:gdLst/>
            <a:ahLst/>
            <a:cxnLst/>
            <a:rect l="l" t="t" r="r" b="b"/>
            <a:pathLst>
              <a:path w="14173200">
                <a:moveTo>
                  <a:pt x="0" y="0"/>
                </a:moveTo>
                <a:lnTo>
                  <a:pt x="14173200" y="0"/>
                </a:lnTo>
              </a:path>
            </a:pathLst>
          </a:custGeom>
          <a:ln w="6350">
            <a:solidFill>
              <a:srgbClr val="A7A9AC"/>
            </a:solidFill>
          </a:ln>
        </p:spPr>
        <p:txBody>
          <a:bodyPr wrap="square" lIns="0" tIns="0" rIns="0" bIns="0" rtlCol="0"/>
          <a:lstStyle/>
          <a:p>
            <a:endParaRPr sz="1872"/>
          </a:p>
        </p:txBody>
      </p:sp>
      <p:pic>
        <p:nvPicPr>
          <p:cNvPr id="6" name="Picture 5" descr="Logo, icon&#10;&#10;Description automatically generated">
            <a:extLst>
              <a:ext uri="{FF2B5EF4-FFF2-40B4-BE49-F238E27FC236}">
                <a16:creationId xmlns:a16="http://schemas.microsoft.com/office/drawing/2014/main" id="{DB6F3470-80B7-0144-B35E-71FF01D8AEF4}"/>
              </a:ext>
            </a:extLst>
          </p:cNvPr>
          <p:cNvPicPr>
            <a:picLocks noChangeAspect="1"/>
          </p:cNvPicPr>
          <p:nvPr userDrawn="1"/>
        </p:nvPicPr>
        <p:blipFill>
          <a:blip r:embed="rId17">
            <a:extLst>
              <a:ext uri="{28A0092B-C50C-407E-A947-70E740481C1C}">
                <a14:useLocalDpi xmlns:a14="http://schemas.microsoft.com/office/drawing/2010/main"/>
              </a:ext>
            </a:extLst>
          </a:blip>
          <a:stretch>
            <a:fillRect/>
          </a:stretch>
        </p:blipFill>
        <p:spPr>
          <a:xfrm>
            <a:off x="11440584" y="6402295"/>
            <a:ext cx="273299" cy="273299"/>
          </a:xfrm>
          <a:prstGeom prst="rect">
            <a:avLst/>
          </a:prstGeom>
        </p:spPr>
      </p:pic>
    </p:spTree>
    <p:extLst>
      <p:ext uri="{BB962C8B-B14F-4D97-AF65-F5344CB8AC3E}">
        <p14:creationId xmlns:p14="http://schemas.microsoft.com/office/powerpoint/2010/main" val="426965446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ctr" defTabSz="761970" rtl="0" eaLnBrk="1" latinLnBrk="0" hangingPunct="1">
        <a:lnSpc>
          <a:spcPct val="90000"/>
        </a:lnSpc>
        <a:spcBef>
          <a:spcPct val="0"/>
        </a:spcBef>
        <a:buNone/>
        <a:defRPr sz="3667" b="1" i="0" kern="1200" cap="all" baseline="0">
          <a:solidFill>
            <a:schemeClr val="tx1"/>
          </a:solidFill>
          <a:latin typeface="Atten New Bold" pitchFamily="2" charset="77"/>
          <a:ea typeface="Open Sans" panose="020B0606030504020204" pitchFamily="34" charset="0"/>
          <a:cs typeface="Open Sans" panose="020B0606030504020204" pitchFamily="34" charset="0"/>
        </a:defRPr>
      </a:lvl1pPr>
    </p:titleStyle>
    <p:bodyStyle>
      <a:lvl1pPr marL="190492" indent="-190492" algn="ctr" defTabSz="761970" rtl="0" eaLnBrk="1" latinLnBrk="0" hangingPunct="1">
        <a:lnSpc>
          <a:spcPct val="150000"/>
        </a:lnSpc>
        <a:spcBef>
          <a:spcPts val="500"/>
        </a:spcBef>
        <a:spcAft>
          <a:spcPts val="500"/>
        </a:spcAft>
        <a:buClr>
          <a:schemeClr val="tx1"/>
        </a:buClr>
        <a:buFont typeface="Arial" panose="020B0604020202020204" pitchFamily="34" charset="0"/>
        <a:buChar char="•"/>
        <a:defRPr sz="1667" b="0" i="0" kern="1200">
          <a:solidFill>
            <a:schemeClr val="tx1"/>
          </a:solidFill>
          <a:latin typeface="Atten New" pitchFamily="2" charset="77"/>
          <a:ea typeface="Open Sans" panose="020B0606030504020204" pitchFamily="34" charset="0"/>
          <a:cs typeface="Open Sans" panose="020B0606030504020204" pitchFamily="34" charset="0"/>
        </a:defRPr>
      </a:lvl1pPr>
      <a:lvl2pPr marL="571477" indent="-190492" algn="ctr" defTabSz="761970" rtl="0" eaLnBrk="1" latinLnBrk="0" hangingPunct="1">
        <a:lnSpc>
          <a:spcPct val="150000"/>
        </a:lnSpc>
        <a:spcBef>
          <a:spcPts val="500"/>
        </a:spcBef>
        <a:spcAft>
          <a:spcPts val="500"/>
        </a:spcAft>
        <a:buClr>
          <a:schemeClr val="tx1"/>
        </a:buClr>
        <a:buFont typeface="Arial" panose="020B0604020202020204" pitchFamily="34" charset="0"/>
        <a:buChar char="•"/>
        <a:defRPr sz="1500" b="0" i="0" kern="1200">
          <a:solidFill>
            <a:schemeClr val="tx1"/>
          </a:solidFill>
          <a:latin typeface="Atten New" pitchFamily="2" charset="77"/>
          <a:ea typeface="Open Sans" panose="020B0606030504020204" pitchFamily="34" charset="0"/>
          <a:cs typeface="Open Sans" panose="020B0606030504020204" pitchFamily="34" charset="0"/>
        </a:defRPr>
      </a:lvl2pPr>
      <a:lvl3pPr marL="952462" indent="-190492" algn="ctr" defTabSz="761970" rtl="0" eaLnBrk="1" latinLnBrk="0" hangingPunct="1">
        <a:lnSpc>
          <a:spcPct val="150000"/>
        </a:lnSpc>
        <a:spcBef>
          <a:spcPts val="500"/>
        </a:spcBef>
        <a:spcAft>
          <a:spcPts val="500"/>
        </a:spcAft>
        <a:buClr>
          <a:schemeClr val="tx1"/>
        </a:buClr>
        <a:buFont typeface="Arial" panose="020B0604020202020204" pitchFamily="34" charset="0"/>
        <a:buChar char="•"/>
        <a:defRPr sz="1333" b="0" i="0" kern="1200">
          <a:solidFill>
            <a:schemeClr val="tx1"/>
          </a:solidFill>
          <a:latin typeface="Atten New" pitchFamily="2" charset="77"/>
          <a:ea typeface="Open Sans" panose="020B0606030504020204" pitchFamily="34" charset="0"/>
          <a:cs typeface="Open Sans" panose="020B0606030504020204" pitchFamily="34" charset="0"/>
        </a:defRPr>
      </a:lvl3pPr>
      <a:lvl4pPr marL="1333447" indent="-190492" algn="ctr" defTabSz="761970" rtl="0" eaLnBrk="1" latinLnBrk="0" hangingPunct="1">
        <a:lnSpc>
          <a:spcPct val="150000"/>
        </a:lnSpc>
        <a:spcBef>
          <a:spcPts val="500"/>
        </a:spcBef>
        <a:spcAft>
          <a:spcPts val="500"/>
        </a:spcAft>
        <a:buClr>
          <a:schemeClr val="tx1"/>
        </a:buClr>
        <a:buFont typeface="Arial" panose="020B0604020202020204" pitchFamily="34" charset="0"/>
        <a:buChar char="•"/>
        <a:defRPr sz="1167" b="0" i="0" kern="1200">
          <a:solidFill>
            <a:schemeClr val="tx1"/>
          </a:solidFill>
          <a:latin typeface="Atten New" pitchFamily="2" charset="77"/>
          <a:ea typeface="Open Sans" panose="020B0606030504020204" pitchFamily="34" charset="0"/>
          <a:cs typeface="Open Sans" panose="020B0606030504020204" pitchFamily="34" charset="0"/>
        </a:defRPr>
      </a:lvl4pPr>
      <a:lvl5pPr marL="1714431" indent="-190492" algn="ctr" defTabSz="761970" rtl="0" eaLnBrk="1" latinLnBrk="0" hangingPunct="1">
        <a:lnSpc>
          <a:spcPct val="150000"/>
        </a:lnSpc>
        <a:spcBef>
          <a:spcPts val="500"/>
        </a:spcBef>
        <a:spcAft>
          <a:spcPts val="500"/>
        </a:spcAft>
        <a:buClr>
          <a:schemeClr val="tx1"/>
        </a:buClr>
        <a:buFont typeface="Arial" panose="020B0604020202020204" pitchFamily="34" charset="0"/>
        <a:buChar char="•"/>
        <a:defRPr sz="1167" b="0" i="0" kern="1200">
          <a:solidFill>
            <a:schemeClr val="tx1"/>
          </a:solidFill>
          <a:latin typeface="Atten New" pitchFamily="2" charset="77"/>
          <a:ea typeface="Open Sans" panose="020B0606030504020204" pitchFamily="34" charset="0"/>
          <a:cs typeface="Open Sans" panose="020B0606030504020204" pitchFamily="34" charset="0"/>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0.xml"/><Relationship Id="rId1" Type="http://schemas.openxmlformats.org/officeDocument/2006/relationships/tags" Target="../tags/tag3.xml"/><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1.xml"/><Relationship Id="rId1" Type="http://schemas.openxmlformats.org/officeDocument/2006/relationships/tags" Target="../tags/tag4.xml"/><Relationship Id="rId5" Type="http://schemas.openxmlformats.org/officeDocument/2006/relationships/image" Target="../media/image20.jpe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0.xml"/><Relationship Id="rId1" Type="http://schemas.openxmlformats.org/officeDocument/2006/relationships/tags" Target="../tags/tag5.xml"/><Relationship Id="rId5" Type="http://schemas.openxmlformats.org/officeDocument/2006/relationships/hyperlink" Target="https://confessionsofamastercaregiver.com/2014/05/20/did-it-again-seniorhomes-com-2014-top-20-blog-by-an-individual/" TargetMode="External"/><Relationship Id="rId4" Type="http://schemas.openxmlformats.org/officeDocument/2006/relationships/image" Target="../media/image21.gif"/></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indoor">
            <a:extLst>
              <a:ext uri="{FF2B5EF4-FFF2-40B4-BE49-F238E27FC236}">
                <a16:creationId xmlns:a16="http://schemas.microsoft.com/office/drawing/2014/main" id="{7D063890-BBA6-5AA9-D751-3FAC50D716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10" name="Freeform: Shape 9">
            <a:extLst>
              <a:ext uri="{FF2B5EF4-FFF2-40B4-BE49-F238E27FC236}">
                <a16:creationId xmlns:a16="http://schemas.microsoft.com/office/drawing/2014/main" id="{77905F47-F2A8-4DB2-B5FD-91276D6516FB}"/>
              </a:ext>
            </a:extLst>
          </p:cNvPr>
          <p:cNvSpPr>
            <a:spLocks noChangeAspect="1"/>
          </p:cNvSpPr>
          <p:nvPr/>
        </p:nvSpPr>
        <p:spPr>
          <a:xfrm>
            <a:off x="-1" y="1438275"/>
            <a:ext cx="12192000" cy="3629025"/>
          </a:xfrm>
          <a:custGeom>
            <a:avLst/>
            <a:gdLst>
              <a:gd name="connsiteX0" fmla="*/ 6096001 w 12192000"/>
              <a:gd name="connsiteY0" fmla="*/ 288149 h 3629025"/>
              <a:gd name="connsiteX1" fmla="*/ 5075363 w 12192000"/>
              <a:gd name="connsiteY1" fmla="*/ 1308788 h 3629025"/>
              <a:gd name="connsiteX2" fmla="*/ 6096001 w 12192000"/>
              <a:gd name="connsiteY2" fmla="*/ 2329427 h 3629025"/>
              <a:gd name="connsiteX3" fmla="*/ 7116640 w 12192000"/>
              <a:gd name="connsiteY3" fmla="*/ 1308788 h 3629025"/>
              <a:gd name="connsiteX4" fmla="*/ 6096001 w 12192000"/>
              <a:gd name="connsiteY4" fmla="*/ 288149 h 3629025"/>
              <a:gd name="connsiteX5" fmla="*/ 0 w 12192000"/>
              <a:gd name="connsiteY5" fmla="*/ 0 h 3629025"/>
              <a:gd name="connsiteX6" fmla="*/ 12192000 w 12192000"/>
              <a:gd name="connsiteY6" fmla="*/ 0 h 3629025"/>
              <a:gd name="connsiteX7" fmla="*/ 12192000 w 12192000"/>
              <a:gd name="connsiteY7" fmla="*/ 3629025 h 3629025"/>
              <a:gd name="connsiteX8" fmla="*/ 0 w 12192000"/>
              <a:gd name="connsiteY8" fmla="*/ 3629025 h 362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3629025">
                <a:moveTo>
                  <a:pt x="6096001" y="288149"/>
                </a:moveTo>
                <a:cubicBezTo>
                  <a:pt x="5532318" y="288149"/>
                  <a:pt x="5075363" y="745105"/>
                  <a:pt x="5075363" y="1308788"/>
                </a:cubicBezTo>
                <a:cubicBezTo>
                  <a:pt x="5075363" y="1872471"/>
                  <a:pt x="5532318" y="2329427"/>
                  <a:pt x="6096001" y="2329427"/>
                </a:cubicBezTo>
                <a:cubicBezTo>
                  <a:pt x="6659684" y="2329427"/>
                  <a:pt x="7116640" y="1872471"/>
                  <a:pt x="7116640" y="1308788"/>
                </a:cubicBezTo>
                <a:cubicBezTo>
                  <a:pt x="7116640" y="745105"/>
                  <a:pt x="6659684" y="288149"/>
                  <a:pt x="6096001" y="288149"/>
                </a:cubicBezTo>
                <a:close/>
                <a:moveTo>
                  <a:pt x="0" y="0"/>
                </a:moveTo>
                <a:lnTo>
                  <a:pt x="12192000" y="0"/>
                </a:lnTo>
                <a:lnTo>
                  <a:pt x="12192000" y="3629025"/>
                </a:lnTo>
                <a:lnTo>
                  <a:pt x="0" y="3629025"/>
                </a:lnTo>
                <a:close/>
              </a:path>
            </a:pathLst>
          </a:custGeom>
          <a:solidFill>
            <a:schemeClr val="accent3">
              <a:lumMod val="60000"/>
              <a:lumOff val="40000"/>
              <a:alpha val="75000"/>
            </a:schemeClr>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endParaRPr lang="en-US" sz="2399">
              <a:latin typeface="Calibri"/>
            </a:endParaRPr>
          </a:p>
        </p:txBody>
      </p:sp>
      <p:sp>
        <p:nvSpPr>
          <p:cNvPr id="7" name="Title 6"/>
          <p:cNvSpPr>
            <a:spLocks noGrp="1"/>
          </p:cNvSpPr>
          <p:nvPr>
            <p:ph type="title"/>
          </p:nvPr>
        </p:nvSpPr>
        <p:spPr>
          <a:xfrm>
            <a:off x="2186076" y="3578171"/>
            <a:ext cx="7808976" cy="1143000"/>
          </a:xfrm>
        </p:spPr>
        <p:txBody>
          <a:bodyPr/>
          <a:lstStyle/>
          <a:p>
            <a:r>
              <a:rPr lang="en-US" b="1">
                <a:solidFill>
                  <a:schemeClr val="tx1">
                    <a:lumMod val="75000"/>
                    <a:lumOff val="25000"/>
                  </a:schemeClr>
                </a:solidFill>
                <a:latin typeface="+mn-lt"/>
              </a:rPr>
              <a:t>2023-2024 Funding Agreements</a:t>
            </a:r>
          </a:p>
        </p:txBody>
      </p:sp>
      <p:sp>
        <p:nvSpPr>
          <p:cNvPr id="8" name="Text Placeholder 1"/>
          <p:cNvSpPr txBox="1">
            <a:spLocks/>
          </p:cNvSpPr>
          <p:nvPr/>
        </p:nvSpPr>
        <p:spPr>
          <a:xfrm>
            <a:off x="2597955" y="4432751"/>
            <a:ext cx="6985217" cy="738327"/>
          </a:xfrm>
          <a:prstGeom prst="rect">
            <a:avLst/>
          </a:prstGeom>
        </p:spPr>
        <p:txBody>
          <a:bodyPr lIns="121891" tIns="60945" rIns="121891" bIns="60945">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defRPr/>
            </a:pPr>
            <a:r>
              <a:rPr lang="en-US" sz="2800" b="1" dirty="0">
                <a:solidFill>
                  <a:schemeClr val="tx1">
                    <a:lumMod val="75000"/>
                    <a:lumOff val="25000"/>
                  </a:schemeClr>
                </a:solidFill>
              </a:rPr>
              <a:t>February 22, 2023</a:t>
            </a:r>
          </a:p>
        </p:txBody>
      </p:sp>
      <p:sp>
        <p:nvSpPr>
          <p:cNvPr id="15" name="Oval 14"/>
          <p:cNvSpPr>
            <a:spLocks noChangeAspect="1"/>
          </p:cNvSpPr>
          <p:nvPr/>
        </p:nvSpPr>
        <p:spPr>
          <a:xfrm>
            <a:off x="5075362" y="1726424"/>
            <a:ext cx="2041277" cy="2041277"/>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latin typeface="Calibri"/>
            </a:endParaRPr>
          </a:p>
        </p:txBody>
      </p:sp>
      <p:sp>
        <p:nvSpPr>
          <p:cNvPr id="4" name="Flowchart: Connector 3">
            <a:extLst>
              <a:ext uri="{FF2B5EF4-FFF2-40B4-BE49-F238E27FC236}">
                <a16:creationId xmlns:a16="http://schemas.microsoft.com/office/drawing/2014/main" id="{0E92C29A-E92B-BF4B-34A8-DA47C1B7DDA8}"/>
              </a:ext>
            </a:extLst>
          </p:cNvPr>
          <p:cNvSpPr/>
          <p:nvPr/>
        </p:nvSpPr>
        <p:spPr>
          <a:xfrm>
            <a:off x="4800831" y="1686922"/>
            <a:ext cx="2419927" cy="2179780"/>
          </a:xfrm>
          <a:prstGeom prst="flowChartConnector">
            <a:avLst/>
          </a:prstGeom>
          <a:solidFill>
            <a:schemeClr val="accent3">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a:p>
        </p:txBody>
      </p:sp>
      <p:sp>
        <p:nvSpPr>
          <p:cNvPr id="14" name="Freeform 204"/>
          <p:cNvSpPr>
            <a:spLocks/>
          </p:cNvSpPr>
          <p:nvPr/>
        </p:nvSpPr>
        <p:spPr bwMode="auto">
          <a:xfrm>
            <a:off x="5605501" y="2090168"/>
            <a:ext cx="810584" cy="655661"/>
          </a:xfrm>
          <a:custGeom>
            <a:avLst/>
            <a:gdLst/>
            <a:ahLst/>
            <a:cxnLst/>
            <a:rect l="l" t="t" r="r" b="b"/>
            <a:pathLst>
              <a:path w="597024" h="439796">
                <a:moveTo>
                  <a:pt x="482678" y="268275"/>
                </a:moveTo>
                <a:cubicBezTo>
                  <a:pt x="515662" y="270474"/>
                  <a:pt x="546448" y="279270"/>
                  <a:pt x="575034" y="294663"/>
                </a:cubicBezTo>
                <a:cubicBezTo>
                  <a:pt x="588228" y="301260"/>
                  <a:pt x="597024" y="316653"/>
                  <a:pt x="597024" y="332046"/>
                </a:cubicBezTo>
                <a:cubicBezTo>
                  <a:pt x="597024" y="332066"/>
                  <a:pt x="597024" y="333417"/>
                  <a:pt x="597024" y="426602"/>
                </a:cubicBezTo>
                <a:cubicBezTo>
                  <a:pt x="597024" y="433199"/>
                  <a:pt x="590427" y="439796"/>
                  <a:pt x="583830" y="439796"/>
                </a:cubicBezTo>
                <a:cubicBezTo>
                  <a:pt x="583814" y="439796"/>
                  <a:pt x="582714" y="439796"/>
                  <a:pt x="506866" y="439796"/>
                </a:cubicBezTo>
                <a:cubicBezTo>
                  <a:pt x="500270" y="439796"/>
                  <a:pt x="493673" y="433199"/>
                  <a:pt x="493673" y="426602"/>
                </a:cubicBezTo>
                <a:cubicBezTo>
                  <a:pt x="493673" y="426585"/>
                  <a:pt x="493673" y="425444"/>
                  <a:pt x="493673" y="347439"/>
                </a:cubicBezTo>
                <a:cubicBezTo>
                  <a:pt x="493673" y="327648"/>
                  <a:pt x="487076" y="305658"/>
                  <a:pt x="473882" y="290265"/>
                </a:cubicBezTo>
                <a:cubicBezTo>
                  <a:pt x="469484" y="288066"/>
                  <a:pt x="469484" y="281469"/>
                  <a:pt x="471683" y="277071"/>
                </a:cubicBezTo>
                <a:cubicBezTo>
                  <a:pt x="473882" y="272673"/>
                  <a:pt x="478280" y="268275"/>
                  <a:pt x="482678" y="268275"/>
                </a:cubicBezTo>
                <a:close/>
                <a:moveTo>
                  <a:pt x="113115" y="268275"/>
                </a:moveTo>
                <a:cubicBezTo>
                  <a:pt x="119769" y="268275"/>
                  <a:pt x="124205" y="272673"/>
                  <a:pt x="126423" y="277071"/>
                </a:cubicBezTo>
                <a:cubicBezTo>
                  <a:pt x="128641" y="281469"/>
                  <a:pt x="128641" y="288066"/>
                  <a:pt x="124205" y="290265"/>
                </a:cubicBezTo>
                <a:cubicBezTo>
                  <a:pt x="110897" y="305658"/>
                  <a:pt x="102025" y="327648"/>
                  <a:pt x="102025" y="347439"/>
                </a:cubicBezTo>
                <a:cubicBezTo>
                  <a:pt x="102025" y="347439"/>
                  <a:pt x="102025" y="347439"/>
                  <a:pt x="102025" y="426602"/>
                </a:cubicBezTo>
                <a:cubicBezTo>
                  <a:pt x="102025" y="433199"/>
                  <a:pt x="97589" y="439796"/>
                  <a:pt x="88718" y="439796"/>
                </a:cubicBezTo>
                <a:cubicBezTo>
                  <a:pt x="88718" y="439796"/>
                  <a:pt x="88718" y="439796"/>
                  <a:pt x="13307" y="439796"/>
                </a:cubicBezTo>
                <a:cubicBezTo>
                  <a:pt x="4436" y="439796"/>
                  <a:pt x="0" y="433199"/>
                  <a:pt x="0" y="426602"/>
                </a:cubicBezTo>
                <a:cubicBezTo>
                  <a:pt x="0" y="426602"/>
                  <a:pt x="0" y="426602"/>
                  <a:pt x="0" y="332046"/>
                </a:cubicBezTo>
                <a:cubicBezTo>
                  <a:pt x="0" y="316653"/>
                  <a:pt x="6654" y="301260"/>
                  <a:pt x="19961" y="294663"/>
                </a:cubicBezTo>
                <a:cubicBezTo>
                  <a:pt x="48795" y="279270"/>
                  <a:pt x="82064" y="270474"/>
                  <a:pt x="113115" y="268275"/>
                </a:cubicBezTo>
                <a:close/>
                <a:moveTo>
                  <a:pt x="297963" y="250684"/>
                </a:moveTo>
                <a:cubicBezTo>
                  <a:pt x="350738" y="250684"/>
                  <a:pt x="399116" y="270475"/>
                  <a:pt x="434299" y="305658"/>
                </a:cubicBezTo>
                <a:cubicBezTo>
                  <a:pt x="445294" y="316653"/>
                  <a:pt x="451891" y="332046"/>
                  <a:pt x="451891" y="347439"/>
                </a:cubicBezTo>
                <a:cubicBezTo>
                  <a:pt x="451891" y="347454"/>
                  <a:pt x="451891" y="348539"/>
                  <a:pt x="451891" y="426602"/>
                </a:cubicBezTo>
                <a:cubicBezTo>
                  <a:pt x="451891" y="433199"/>
                  <a:pt x="445294" y="439796"/>
                  <a:pt x="438697" y="439796"/>
                </a:cubicBezTo>
                <a:cubicBezTo>
                  <a:pt x="438667" y="439796"/>
                  <a:pt x="435831" y="439796"/>
                  <a:pt x="159427" y="439796"/>
                </a:cubicBezTo>
                <a:cubicBezTo>
                  <a:pt x="152830" y="439796"/>
                  <a:pt x="146233" y="433199"/>
                  <a:pt x="146233" y="426602"/>
                </a:cubicBezTo>
                <a:cubicBezTo>
                  <a:pt x="146233" y="426587"/>
                  <a:pt x="146233" y="425506"/>
                  <a:pt x="146233" y="347439"/>
                </a:cubicBezTo>
                <a:cubicBezTo>
                  <a:pt x="146233" y="332046"/>
                  <a:pt x="152830" y="316653"/>
                  <a:pt x="163825" y="305658"/>
                </a:cubicBezTo>
                <a:cubicBezTo>
                  <a:pt x="199008" y="270475"/>
                  <a:pt x="247386" y="250684"/>
                  <a:pt x="297963" y="250684"/>
                </a:cubicBezTo>
                <a:close/>
                <a:moveTo>
                  <a:pt x="473881" y="70368"/>
                </a:moveTo>
                <a:cubicBezTo>
                  <a:pt x="509064" y="70368"/>
                  <a:pt x="537651" y="98955"/>
                  <a:pt x="537651" y="134139"/>
                </a:cubicBezTo>
                <a:cubicBezTo>
                  <a:pt x="537651" y="134148"/>
                  <a:pt x="537651" y="134634"/>
                  <a:pt x="537651" y="160526"/>
                </a:cubicBezTo>
                <a:cubicBezTo>
                  <a:pt x="537651" y="195710"/>
                  <a:pt x="509064" y="224297"/>
                  <a:pt x="473881" y="224297"/>
                </a:cubicBezTo>
                <a:cubicBezTo>
                  <a:pt x="438698" y="224297"/>
                  <a:pt x="410111" y="195710"/>
                  <a:pt x="410111" y="160526"/>
                </a:cubicBezTo>
                <a:cubicBezTo>
                  <a:pt x="410111" y="160517"/>
                  <a:pt x="410111" y="160036"/>
                  <a:pt x="410111" y="134139"/>
                </a:cubicBezTo>
                <a:cubicBezTo>
                  <a:pt x="410111" y="98955"/>
                  <a:pt x="438698" y="70368"/>
                  <a:pt x="473881" y="70368"/>
                </a:cubicBezTo>
                <a:close/>
                <a:moveTo>
                  <a:pt x="124242" y="70368"/>
                </a:moveTo>
                <a:cubicBezTo>
                  <a:pt x="159425" y="70368"/>
                  <a:pt x="188012" y="98955"/>
                  <a:pt x="188012" y="134139"/>
                </a:cubicBezTo>
                <a:cubicBezTo>
                  <a:pt x="188012" y="134145"/>
                  <a:pt x="188012" y="134559"/>
                  <a:pt x="188012" y="160526"/>
                </a:cubicBezTo>
                <a:cubicBezTo>
                  <a:pt x="188012" y="195710"/>
                  <a:pt x="159425" y="224297"/>
                  <a:pt x="124242" y="224297"/>
                </a:cubicBezTo>
                <a:cubicBezTo>
                  <a:pt x="89058" y="224297"/>
                  <a:pt x="60472" y="195710"/>
                  <a:pt x="60472" y="160526"/>
                </a:cubicBezTo>
                <a:cubicBezTo>
                  <a:pt x="60472" y="160520"/>
                  <a:pt x="60472" y="160111"/>
                  <a:pt x="60472" y="134139"/>
                </a:cubicBezTo>
                <a:cubicBezTo>
                  <a:pt x="60472" y="98955"/>
                  <a:pt x="89058" y="70368"/>
                  <a:pt x="124242" y="70368"/>
                </a:cubicBezTo>
                <a:close/>
                <a:moveTo>
                  <a:pt x="297964" y="0"/>
                </a:moveTo>
                <a:cubicBezTo>
                  <a:pt x="346341" y="0"/>
                  <a:pt x="385923" y="37383"/>
                  <a:pt x="385923" y="85760"/>
                </a:cubicBezTo>
                <a:cubicBezTo>
                  <a:pt x="385923" y="85777"/>
                  <a:pt x="385923" y="86562"/>
                  <a:pt x="385923" y="123143"/>
                </a:cubicBezTo>
                <a:cubicBezTo>
                  <a:pt x="385923" y="171520"/>
                  <a:pt x="346341" y="208903"/>
                  <a:pt x="297964" y="208903"/>
                </a:cubicBezTo>
                <a:cubicBezTo>
                  <a:pt x="251785" y="208903"/>
                  <a:pt x="212203" y="171520"/>
                  <a:pt x="212203" y="123143"/>
                </a:cubicBezTo>
                <a:cubicBezTo>
                  <a:pt x="212203" y="123126"/>
                  <a:pt x="212203" y="122339"/>
                  <a:pt x="212203" y="85760"/>
                </a:cubicBezTo>
                <a:cubicBezTo>
                  <a:pt x="212203" y="37383"/>
                  <a:pt x="251785" y="0"/>
                  <a:pt x="297964" y="0"/>
                </a:cubicBezTo>
                <a:close/>
              </a:path>
            </a:pathLst>
          </a:custGeom>
          <a:solidFill>
            <a:schemeClr val="bg2">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TextBox 15"/>
          <p:cNvSpPr txBox="1"/>
          <p:nvPr/>
        </p:nvSpPr>
        <p:spPr>
          <a:xfrm>
            <a:off x="5177462" y="2801848"/>
            <a:ext cx="1666661" cy="655661"/>
          </a:xfrm>
          <a:prstGeom prst="rect">
            <a:avLst/>
          </a:prstGeom>
          <a:noFill/>
        </p:spPr>
        <p:txBody>
          <a:bodyPr wrap="none" rtlCol="0">
            <a:noAutofit/>
          </a:bodyPr>
          <a:lstStyle/>
          <a:p>
            <a:pPr algn="ctr"/>
            <a:r>
              <a:rPr lang="en-US" sz="3200" b="1">
                <a:solidFill>
                  <a:schemeClr val="tx1">
                    <a:lumMod val="75000"/>
                    <a:lumOff val="25000"/>
                  </a:schemeClr>
                </a:solidFill>
                <a:cs typeface="Calibri"/>
              </a:rPr>
              <a:t>Welcome</a:t>
            </a:r>
          </a:p>
        </p:txBody>
      </p:sp>
    </p:spTree>
    <p:custDataLst>
      <p:tags r:id="rId1"/>
    </p:custDataLst>
    <p:extLst>
      <p:ext uri="{BB962C8B-B14F-4D97-AF65-F5344CB8AC3E}">
        <p14:creationId xmlns:p14="http://schemas.microsoft.com/office/powerpoint/2010/main" val="1032420727"/>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lowchart: Connector 12">
            <a:extLst>
              <a:ext uri="{FF2B5EF4-FFF2-40B4-BE49-F238E27FC236}">
                <a16:creationId xmlns:a16="http://schemas.microsoft.com/office/drawing/2014/main" id="{5DC7B577-B68D-1290-CDFF-E4A1F38F9AE5}"/>
              </a:ext>
            </a:extLst>
          </p:cNvPr>
          <p:cNvSpPr/>
          <p:nvPr/>
        </p:nvSpPr>
        <p:spPr>
          <a:xfrm>
            <a:off x="2428051" y="1243229"/>
            <a:ext cx="1500551" cy="1458078"/>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cxnSp>
        <p:nvCxnSpPr>
          <p:cNvPr id="8" name="Straight Connector 7">
            <a:extLst>
              <a:ext uri="{FF2B5EF4-FFF2-40B4-BE49-F238E27FC236}">
                <a16:creationId xmlns:a16="http://schemas.microsoft.com/office/drawing/2014/main" id="{F5317BEB-2165-E406-6F02-AC14EDBF53B0}"/>
              </a:ext>
            </a:extLst>
          </p:cNvPr>
          <p:cNvCxnSpPr>
            <a:cxnSpLocks/>
          </p:cNvCxnSpPr>
          <p:nvPr/>
        </p:nvCxnSpPr>
        <p:spPr>
          <a:xfrm>
            <a:off x="6096000" y="1079608"/>
            <a:ext cx="0" cy="5214188"/>
          </a:xfrm>
          <a:prstGeom prst="line">
            <a:avLst/>
          </a:prstGeom>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58FC7099-FB58-705D-39B0-7F2ACEC9813F}"/>
              </a:ext>
            </a:extLst>
          </p:cNvPr>
          <p:cNvSpPr txBox="1">
            <a:spLocks/>
          </p:cNvSpPr>
          <p:nvPr/>
        </p:nvSpPr>
        <p:spPr>
          <a:xfrm>
            <a:off x="885219" y="2889131"/>
            <a:ext cx="4722818" cy="2908431"/>
          </a:xfrm>
          <a:prstGeom prst="rect">
            <a:avLst/>
          </a:prstGeom>
        </p:spPr>
        <p:txBody>
          <a:bodyPr vert="horz" lIns="91440" tIns="45720" rIns="91440" bIns="45720" rtlCol="0" anchor="t">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400" b="0" i="0" kern="1200" baseline="0">
                <a:solidFill>
                  <a:schemeClr val="tx2"/>
                </a:solidFill>
                <a:latin typeface="Calibri"/>
                <a:ea typeface="+mn-ea"/>
                <a:cs typeface="Calibri"/>
              </a:defRPr>
            </a:lvl1pPr>
            <a:lvl2pPr marL="742950" indent="-285750" algn="l" defTabSz="457200" rtl="0" eaLnBrk="1" latinLnBrk="0" hangingPunct="1">
              <a:spcBef>
                <a:spcPts val="1000"/>
              </a:spcBef>
              <a:spcAft>
                <a:spcPts val="0"/>
              </a:spcAft>
              <a:buClr>
                <a:schemeClr val="accent1"/>
              </a:buClr>
              <a:buSzPct val="80000"/>
              <a:buFont typeface="Arial"/>
              <a:buChar char="•"/>
              <a:defRPr sz="2400" b="0" i="0" kern="1200" baseline="0">
                <a:solidFill>
                  <a:schemeClr val="tx2"/>
                </a:solidFill>
                <a:latin typeface="Calibri Light"/>
                <a:ea typeface="+mn-ea"/>
                <a:cs typeface="Calibri Light"/>
              </a:defRPr>
            </a:lvl2pPr>
            <a:lvl3pPr marL="1143000" indent="-228600" algn="l" defTabSz="457200" rtl="0" eaLnBrk="1" latinLnBrk="0" hangingPunct="1">
              <a:spcBef>
                <a:spcPts val="1000"/>
              </a:spcBef>
              <a:spcAft>
                <a:spcPts val="0"/>
              </a:spcAft>
              <a:buClr>
                <a:schemeClr val="accent1"/>
              </a:buClr>
              <a:buSzPct val="80000"/>
              <a:buFont typeface="Lucida Grande"/>
              <a:buChar char="-"/>
              <a:defRPr sz="2400" b="0" i="0" kern="1200">
                <a:solidFill>
                  <a:schemeClr val="tx2"/>
                </a:solidFill>
                <a:latin typeface="Calibri Light"/>
                <a:ea typeface="+mn-ea"/>
                <a:cs typeface="Calibri Light"/>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Helvetica"/>
                <a:ea typeface="+mn-ea"/>
                <a:cs typeface="Helvetica"/>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Helvetica"/>
                <a:ea typeface="+mn-ea"/>
                <a:cs typeface="Helvetica"/>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ctr">
              <a:lnSpc>
                <a:spcPct val="107000"/>
              </a:lnSpc>
              <a:spcBef>
                <a:spcPts val="0"/>
              </a:spcBef>
              <a:spcAft>
                <a:spcPts val="600"/>
              </a:spcAft>
              <a:buNone/>
            </a:pPr>
            <a:r>
              <a:rPr lang="en-CA" sz="2000" dirty="0">
                <a:latin typeface="+mn-lt"/>
                <a:ea typeface="Calibri" panose="020F0502020204030204" pitchFamily="34" charset="0"/>
                <a:cs typeface="Times New Roman" panose="02020603050405020304" pitchFamily="18" charset="0"/>
              </a:rPr>
              <a:t>Refer to email from Friday, February 17, for more details of changes within the QIG documents. </a:t>
            </a:r>
          </a:p>
          <a:p>
            <a:pPr marL="0" indent="0" algn="ctr">
              <a:lnSpc>
                <a:spcPct val="107000"/>
              </a:lnSpc>
              <a:spcBef>
                <a:spcPts val="0"/>
              </a:spcBef>
              <a:spcAft>
                <a:spcPts val="600"/>
              </a:spcAft>
              <a:buNone/>
            </a:pPr>
            <a:endParaRPr lang="en-CA" sz="2000" dirty="0">
              <a:latin typeface="+mn-lt"/>
              <a:ea typeface="Calibri" panose="020F0502020204030204" pitchFamily="34" charset="0"/>
              <a:cs typeface="Times New Roman" panose="02020603050405020304" pitchFamily="18" charset="0"/>
            </a:endParaRPr>
          </a:p>
          <a:p>
            <a:pPr marL="0" indent="0" algn="ctr">
              <a:lnSpc>
                <a:spcPct val="107000"/>
              </a:lnSpc>
              <a:spcBef>
                <a:spcPts val="0"/>
              </a:spcBef>
              <a:spcAft>
                <a:spcPts val="600"/>
              </a:spcAft>
              <a:buNone/>
            </a:pPr>
            <a:r>
              <a:rPr lang="en-CA" sz="2000" dirty="0">
                <a:latin typeface="+mn-lt"/>
                <a:ea typeface="Calibri" panose="020F0502020204030204" pitchFamily="34" charset="0"/>
                <a:cs typeface="Times New Roman" panose="02020603050405020304" pitchFamily="18" charset="0"/>
              </a:rPr>
              <a:t>This list is not exhaustive. The Department advises operators to review all information thoroughly and seek independent legal advice if desired.</a:t>
            </a:r>
          </a:p>
          <a:p>
            <a:pPr marL="0" indent="0" algn="ctr">
              <a:lnSpc>
                <a:spcPct val="107000"/>
              </a:lnSpc>
              <a:spcBef>
                <a:spcPts val="0"/>
              </a:spcBef>
              <a:spcAft>
                <a:spcPts val="600"/>
              </a:spcAft>
              <a:buNone/>
            </a:pPr>
            <a:endParaRPr lang="en-CA" sz="2000" dirty="0">
              <a:latin typeface="+mn-lt"/>
              <a:ea typeface="Calibri" panose="020F0502020204030204" pitchFamily="34" charset="0"/>
              <a:cs typeface="Times New Roman" panose="02020603050405020304" pitchFamily="18" charset="0"/>
            </a:endParaRPr>
          </a:p>
          <a:p>
            <a:pPr marL="457200" indent="-457200" algn="ctr">
              <a:lnSpc>
                <a:spcPct val="107000"/>
              </a:lnSpc>
              <a:spcBef>
                <a:spcPts val="0"/>
              </a:spcBef>
              <a:spcAft>
                <a:spcPts val="600"/>
              </a:spcAft>
              <a:buFont typeface="+mj-lt"/>
              <a:buAutoNum type="arabicPeriod"/>
            </a:pPr>
            <a:endParaRPr lang="en-CA" sz="2000" dirty="0">
              <a:latin typeface="+mn-lt"/>
              <a:ea typeface="Calibri" panose="020F0502020204030204" pitchFamily="34" charset="0"/>
              <a:cs typeface="Times New Roman" panose="02020603050405020304" pitchFamily="18" charset="0"/>
            </a:endParaRPr>
          </a:p>
          <a:p>
            <a:pPr marL="408305" indent="-571500" algn="ctr">
              <a:spcBef>
                <a:spcPts val="0"/>
              </a:spcBef>
              <a:spcAft>
                <a:spcPts val="600"/>
              </a:spcAft>
              <a:buFont typeface="Arial" panose="020B0604020202020204" pitchFamily="34" charset="0"/>
              <a:buChar char="•"/>
            </a:pPr>
            <a:endParaRPr lang="en-CA" sz="2000" dirty="0">
              <a:latin typeface="+mn-lt"/>
            </a:endParaRPr>
          </a:p>
        </p:txBody>
      </p:sp>
      <p:pic>
        <p:nvPicPr>
          <p:cNvPr id="12" name="Graphic 11" descr="Postit Notes with solid fill">
            <a:extLst>
              <a:ext uri="{FF2B5EF4-FFF2-40B4-BE49-F238E27FC236}">
                <a16:creationId xmlns:a16="http://schemas.microsoft.com/office/drawing/2014/main" id="{AA547135-A48C-E064-EE42-A69ABF0C76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41019" y="1434961"/>
            <a:ext cx="1074613" cy="1074613"/>
          </a:xfrm>
          <a:prstGeom prst="rect">
            <a:avLst/>
          </a:prstGeom>
        </p:spPr>
      </p:pic>
      <p:sp>
        <p:nvSpPr>
          <p:cNvPr id="6" name="Flowchart: Connector 5">
            <a:extLst>
              <a:ext uri="{FF2B5EF4-FFF2-40B4-BE49-F238E27FC236}">
                <a16:creationId xmlns:a16="http://schemas.microsoft.com/office/drawing/2014/main" id="{06C93610-0118-BAC4-E536-76B48D02B083}"/>
              </a:ext>
            </a:extLst>
          </p:cNvPr>
          <p:cNvSpPr/>
          <p:nvPr/>
        </p:nvSpPr>
        <p:spPr>
          <a:xfrm>
            <a:off x="7851302" y="1243229"/>
            <a:ext cx="1500551" cy="1458078"/>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Content Placeholder 2">
            <a:extLst>
              <a:ext uri="{FF2B5EF4-FFF2-40B4-BE49-F238E27FC236}">
                <a16:creationId xmlns:a16="http://schemas.microsoft.com/office/drawing/2014/main" id="{B27F630D-C682-1E9C-2F83-AE4CD587D60C}"/>
              </a:ext>
            </a:extLst>
          </p:cNvPr>
          <p:cNvSpPr txBox="1">
            <a:spLocks/>
          </p:cNvSpPr>
          <p:nvPr/>
        </p:nvSpPr>
        <p:spPr>
          <a:xfrm>
            <a:off x="6298452" y="3032346"/>
            <a:ext cx="4606253" cy="2908431"/>
          </a:xfrm>
          <a:prstGeom prst="rect">
            <a:avLst/>
          </a:prstGeom>
        </p:spPr>
        <p:txBody>
          <a:bodyPr vert="horz" lIns="91440" tIns="45720" rIns="91440" bIns="45720" rtlCol="0" anchor="t">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400" b="0" i="0" kern="1200" baseline="0">
                <a:solidFill>
                  <a:schemeClr val="tx2"/>
                </a:solidFill>
                <a:latin typeface="Calibri"/>
                <a:ea typeface="+mn-ea"/>
                <a:cs typeface="Calibri"/>
              </a:defRPr>
            </a:lvl1pPr>
            <a:lvl2pPr marL="742950" indent="-285750" algn="l" defTabSz="457200" rtl="0" eaLnBrk="1" latinLnBrk="0" hangingPunct="1">
              <a:spcBef>
                <a:spcPts val="1000"/>
              </a:spcBef>
              <a:spcAft>
                <a:spcPts val="0"/>
              </a:spcAft>
              <a:buClr>
                <a:schemeClr val="accent1"/>
              </a:buClr>
              <a:buSzPct val="80000"/>
              <a:buFont typeface="Arial"/>
              <a:buChar char="•"/>
              <a:defRPr sz="2400" b="0" i="0" kern="1200" baseline="0">
                <a:solidFill>
                  <a:schemeClr val="tx2"/>
                </a:solidFill>
                <a:latin typeface="Calibri Light"/>
                <a:ea typeface="+mn-ea"/>
                <a:cs typeface="Calibri Light"/>
              </a:defRPr>
            </a:lvl2pPr>
            <a:lvl3pPr marL="1143000" indent="-228600" algn="l" defTabSz="457200" rtl="0" eaLnBrk="1" latinLnBrk="0" hangingPunct="1">
              <a:spcBef>
                <a:spcPts val="1000"/>
              </a:spcBef>
              <a:spcAft>
                <a:spcPts val="0"/>
              </a:spcAft>
              <a:buClr>
                <a:schemeClr val="accent1"/>
              </a:buClr>
              <a:buSzPct val="80000"/>
              <a:buFont typeface="Lucida Grande"/>
              <a:buChar char="-"/>
              <a:defRPr sz="2400" b="0" i="0" kern="1200">
                <a:solidFill>
                  <a:schemeClr val="tx2"/>
                </a:solidFill>
                <a:latin typeface="Calibri Light"/>
                <a:ea typeface="+mn-ea"/>
                <a:cs typeface="Calibri Light"/>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Helvetica"/>
                <a:ea typeface="+mn-ea"/>
                <a:cs typeface="Helvetica"/>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Helvetica"/>
                <a:ea typeface="+mn-ea"/>
                <a:cs typeface="Helvetica"/>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ctr">
              <a:lnSpc>
                <a:spcPct val="107000"/>
              </a:lnSpc>
              <a:spcBef>
                <a:spcPts val="0"/>
              </a:spcBef>
              <a:spcAft>
                <a:spcPts val="600"/>
              </a:spcAft>
              <a:buNone/>
            </a:pPr>
            <a:r>
              <a:rPr lang="en-CA" sz="2000" b="1" dirty="0">
                <a:latin typeface="+mn-lt"/>
                <a:ea typeface="Calibri" panose="020F0502020204030204" pitchFamily="34" charset="0"/>
                <a:cs typeface="Times New Roman" panose="02020603050405020304" pitchFamily="18" charset="0"/>
              </a:rPr>
              <a:t>Questions about funding?</a:t>
            </a:r>
          </a:p>
          <a:p>
            <a:pPr marL="0" indent="0" algn="ctr">
              <a:lnSpc>
                <a:spcPct val="107000"/>
              </a:lnSpc>
              <a:spcBef>
                <a:spcPts val="0"/>
              </a:spcBef>
              <a:spcAft>
                <a:spcPts val="600"/>
              </a:spcAft>
              <a:buNone/>
            </a:pPr>
            <a:r>
              <a:rPr lang="en-CA" sz="2000" dirty="0">
                <a:latin typeface="+mn-lt"/>
                <a:ea typeface="Calibri" panose="020F0502020204030204" pitchFamily="34" charset="0"/>
                <a:cs typeface="Times New Roman" panose="02020603050405020304" pitchFamily="18" charset="0"/>
              </a:rPr>
              <a:t>Email ECDSGrants@novascotia.ca</a:t>
            </a:r>
          </a:p>
          <a:p>
            <a:pPr marL="0" indent="0" algn="ctr">
              <a:lnSpc>
                <a:spcPct val="107000"/>
              </a:lnSpc>
              <a:spcBef>
                <a:spcPts val="0"/>
              </a:spcBef>
              <a:spcAft>
                <a:spcPts val="600"/>
              </a:spcAft>
              <a:buNone/>
            </a:pPr>
            <a:endParaRPr lang="en-CA" sz="2000" dirty="0">
              <a:latin typeface="+mn-lt"/>
              <a:ea typeface="Calibri" panose="020F0502020204030204" pitchFamily="34" charset="0"/>
              <a:cs typeface="Times New Roman" panose="02020603050405020304" pitchFamily="18" charset="0"/>
            </a:endParaRPr>
          </a:p>
          <a:p>
            <a:pPr marL="0" indent="0" algn="ctr">
              <a:lnSpc>
                <a:spcPct val="107000"/>
              </a:lnSpc>
              <a:spcBef>
                <a:spcPts val="0"/>
              </a:spcBef>
              <a:spcAft>
                <a:spcPts val="600"/>
              </a:spcAft>
              <a:buNone/>
            </a:pPr>
            <a:r>
              <a:rPr lang="en-CA" sz="2000" b="1" dirty="0">
                <a:latin typeface="+mn-lt"/>
                <a:ea typeface="Calibri" panose="020F0502020204030204" pitchFamily="34" charset="0"/>
                <a:cs typeface="Times New Roman" panose="02020603050405020304" pitchFamily="18" charset="0"/>
              </a:rPr>
              <a:t>Questions about PD, …?</a:t>
            </a:r>
          </a:p>
          <a:p>
            <a:pPr marL="0" indent="0" algn="ctr">
              <a:lnSpc>
                <a:spcPct val="107000"/>
              </a:lnSpc>
              <a:spcBef>
                <a:spcPts val="0"/>
              </a:spcBef>
              <a:spcAft>
                <a:spcPts val="600"/>
              </a:spcAft>
              <a:buNone/>
            </a:pPr>
            <a:r>
              <a:rPr lang="en-CA" sz="2000" dirty="0">
                <a:latin typeface="+mn-lt"/>
                <a:ea typeface="Calibri" panose="020F0502020204030204" pitchFamily="34" charset="0"/>
                <a:cs typeface="Times New Roman" panose="02020603050405020304" pitchFamily="18" charset="0"/>
              </a:rPr>
              <a:t>Contact your Early Childhood Development Consultant</a:t>
            </a:r>
          </a:p>
          <a:p>
            <a:pPr marL="0" indent="0" algn="ctr">
              <a:lnSpc>
                <a:spcPct val="107000"/>
              </a:lnSpc>
              <a:spcBef>
                <a:spcPts val="0"/>
              </a:spcBef>
              <a:spcAft>
                <a:spcPts val="600"/>
              </a:spcAft>
              <a:buNone/>
            </a:pPr>
            <a:endParaRPr lang="en-CA" sz="2000" dirty="0">
              <a:latin typeface="+mn-lt"/>
              <a:ea typeface="Calibri" panose="020F0502020204030204" pitchFamily="34" charset="0"/>
              <a:cs typeface="Times New Roman" panose="02020603050405020304" pitchFamily="18" charset="0"/>
            </a:endParaRPr>
          </a:p>
          <a:p>
            <a:pPr marL="457200" indent="-457200" algn="ctr">
              <a:lnSpc>
                <a:spcPct val="107000"/>
              </a:lnSpc>
              <a:spcBef>
                <a:spcPts val="0"/>
              </a:spcBef>
              <a:spcAft>
                <a:spcPts val="600"/>
              </a:spcAft>
              <a:buFont typeface="+mj-lt"/>
              <a:buAutoNum type="arabicPeriod"/>
            </a:pPr>
            <a:endParaRPr lang="en-CA" sz="2000" dirty="0">
              <a:latin typeface="+mn-lt"/>
              <a:ea typeface="Calibri" panose="020F0502020204030204" pitchFamily="34" charset="0"/>
              <a:cs typeface="Times New Roman" panose="02020603050405020304" pitchFamily="18" charset="0"/>
            </a:endParaRPr>
          </a:p>
          <a:p>
            <a:pPr marL="408305" indent="-571500" algn="ctr">
              <a:spcBef>
                <a:spcPts val="0"/>
              </a:spcBef>
              <a:spcAft>
                <a:spcPts val="600"/>
              </a:spcAft>
              <a:buFont typeface="Arial" panose="020B0604020202020204" pitchFamily="34" charset="0"/>
              <a:buChar char="•"/>
            </a:pPr>
            <a:endParaRPr lang="en-CA" sz="2000" dirty="0">
              <a:latin typeface="+mn-lt"/>
            </a:endParaRPr>
          </a:p>
        </p:txBody>
      </p:sp>
      <p:pic>
        <p:nvPicPr>
          <p:cNvPr id="14" name="Graphic 13" descr="Question Mark with solid fill">
            <a:extLst>
              <a:ext uri="{FF2B5EF4-FFF2-40B4-BE49-F238E27FC236}">
                <a16:creationId xmlns:a16="http://schemas.microsoft.com/office/drawing/2014/main" id="{BDA07849-2D6E-2DDD-F27B-B2CAF972231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44378" y="1515067"/>
            <a:ext cx="914400" cy="914400"/>
          </a:xfrm>
          <a:prstGeom prst="rect">
            <a:avLst/>
          </a:prstGeom>
        </p:spPr>
      </p:pic>
    </p:spTree>
    <p:extLst>
      <p:ext uri="{BB962C8B-B14F-4D97-AF65-F5344CB8AC3E}">
        <p14:creationId xmlns:p14="http://schemas.microsoft.com/office/powerpoint/2010/main" val="9550156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hidden="1"/>
          <p:cNvPicPr>
            <a:picLocks noGrp="1" noChangeAspect="1"/>
          </p:cNvPicPr>
          <p:nvPr>
            <p:ph type="pic" sz="quarter" idx="10"/>
          </p:nvPr>
        </p:nvPicPr>
        <p:blipFill>
          <a:blip r:embed="rId4"/>
          <a:srcRect t="21301" b="21301"/>
          <a:stretch>
            <a:fillRect/>
          </a:stretch>
        </p:blipFill>
        <p:spPr/>
      </p:pic>
      <p:sp>
        <p:nvSpPr>
          <p:cNvPr id="9" name="Rectangle 8"/>
          <p:cNvSpPr/>
          <p:nvPr/>
        </p:nvSpPr>
        <p:spPr>
          <a:xfrm>
            <a:off x="0" y="-5561"/>
            <a:ext cx="5810249" cy="687468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399" dirty="0"/>
          </a:p>
        </p:txBody>
      </p:sp>
      <p:cxnSp>
        <p:nvCxnSpPr>
          <p:cNvPr id="10" name="Straight Connector 9"/>
          <p:cNvCxnSpPr>
            <a:cxnSpLocks/>
          </p:cNvCxnSpPr>
          <p:nvPr/>
        </p:nvCxnSpPr>
        <p:spPr>
          <a:xfrm>
            <a:off x="7881616" y="2031718"/>
            <a:ext cx="2581116"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4" name="Picture 3" descr="A picture containing text, envelope&#10;&#10;Description automatically generated">
            <a:extLst>
              <a:ext uri="{FF2B5EF4-FFF2-40B4-BE49-F238E27FC236}">
                <a16:creationId xmlns:a16="http://schemas.microsoft.com/office/drawing/2014/main" id="{EFBEB38D-8286-1D82-2A9E-5D02F633C9AC}"/>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5810249" y="-5561"/>
            <a:ext cx="6425915" cy="6858000"/>
          </a:xfrm>
          <a:prstGeom prst="rect">
            <a:avLst/>
          </a:prstGeom>
        </p:spPr>
      </p:pic>
      <p:sp>
        <p:nvSpPr>
          <p:cNvPr id="2" name="Title 1">
            <a:extLst>
              <a:ext uri="{FF2B5EF4-FFF2-40B4-BE49-F238E27FC236}">
                <a16:creationId xmlns:a16="http://schemas.microsoft.com/office/drawing/2014/main" id="{636F7031-C6CC-71E0-192D-EC2C9A221CF4}"/>
              </a:ext>
            </a:extLst>
          </p:cNvPr>
          <p:cNvSpPr txBox="1">
            <a:spLocks/>
          </p:cNvSpPr>
          <p:nvPr/>
        </p:nvSpPr>
        <p:spPr bwMode="gray">
          <a:xfrm>
            <a:off x="239781" y="2671186"/>
            <a:ext cx="5570468" cy="1143000"/>
          </a:xfrm>
          <a:prstGeom prst="rect">
            <a:avLst/>
          </a:prstGeom>
        </p:spPr>
        <p:txBody>
          <a:bodyPr vert="horz" lIns="0" tIns="0" rIns="0" bIns="0" rtlCol="0" anchor="ctr">
            <a:noAutofit/>
          </a:bodyPr>
          <a:lstStyle>
            <a:lvl1pPr algn="r" defTabSz="457200" rtl="0" eaLnBrk="1" latinLnBrk="0" hangingPunct="1">
              <a:spcBef>
                <a:spcPct val="0"/>
              </a:spcBef>
              <a:buNone/>
              <a:defRPr sz="3600" b="0" i="0" kern="1200" baseline="0">
                <a:solidFill>
                  <a:schemeClr val="bg1"/>
                </a:solidFill>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CA" sz="8000" dirty="0">
                <a:latin typeface="+mn-lt"/>
              </a:rPr>
              <a:t>Questions?</a:t>
            </a:r>
          </a:p>
        </p:txBody>
      </p:sp>
    </p:spTree>
    <p:custDataLst>
      <p:tags r:id="rId1"/>
    </p:custDataLst>
    <p:extLst>
      <p:ext uri="{BB962C8B-B14F-4D97-AF65-F5344CB8AC3E}">
        <p14:creationId xmlns:p14="http://schemas.microsoft.com/office/powerpoint/2010/main" val="3322626293"/>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06A72A00-92EA-5C01-1DEA-2C698EEC72AB}"/>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57268" y="359595"/>
            <a:ext cx="9896347" cy="5666198"/>
          </a:xfrm>
          <a:prstGeom prst="rect">
            <a:avLst/>
          </a:prstGeom>
        </p:spPr>
      </p:pic>
      <p:sp>
        <p:nvSpPr>
          <p:cNvPr id="15" name="Oval 14"/>
          <p:cNvSpPr>
            <a:spLocks noChangeAspect="1"/>
          </p:cNvSpPr>
          <p:nvPr/>
        </p:nvSpPr>
        <p:spPr>
          <a:xfrm>
            <a:off x="5075362" y="1726424"/>
            <a:ext cx="2041277" cy="2041277"/>
          </a:xfrm>
          <a:prstGeom prst="ellipse">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latin typeface="Calibri"/>
            </a:endParaRPr>
          </a:p>
        </p:txBody>
      </p:sp>
    </p:spTree>
    <p:custDataLst>
      <p:tags r:id="rId1"/>
    </p:custDataLst>
    <p:extLst>
      <p:ext uri="{BB962C8B-B14F-4D97-AF65-F5344CB8AC3E}">
        <p14:creationId xmlns:p14="http://schemas.microsoft.com/office/powerpoint/2010/main" val="4023170971"/>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23198" y="6232641"/>
            <a:ext cx="1444952" cy="558385"/>
          </a:xfrm>
          <a:prstGeom prst="rect">
            <a:avLst/>
          </a:prstGeom>
        </p:spPr>
      </p:pic>
      <p:sp>
        <p:nvSpPr>
          <p:cNvPr id="3" name="Title 1">
            <a:extLst>
              <a:ext uri="{FF2B5EF4-FFF2-40B4-BE49-F238E27FC236}">
                <a16:creationId xmlns:a16="http://schemas.microsoft.com/office/drawing/2014/main" id="{CD2822D5-03A0-E8CF-0262-1B39745885B4}"/>
              </a:ext>
            </a:extLst>
          </p:cNvPr>
          <p:cNvSpPr txBox="1">
            <a:spLocks/>
          </p:cNvSpPr>
          <p:nvPr/>
        </p:nvSpPr>
        <p:spPr>
          <a:xfrm>
            <a:off x="5766387" y="4978678"/>
            <a:ext cx="10016319" cy="651613"/>
          </a:xfrm>
          <a:prstGeom prst="rect">
            <a:avLst/>
          </a:prstGeom>
        </p:spPr>
        <p:txBody>
          <a:bodyPr lIns="91440" tIns="45720" rIns="91440" bIns="45720" anchor="b"/>
          <a:lstStyle>
            <a:lvl1pPr algn="l" defTabSz="457200" rtl="0" eaLnBrk="1" latinLnBrk="0" hangingPunct="1">
              <a:spcBef>
                <a:spcPct val="0"/>
              </a:spcBef>
              <a:buNone/>
              <a:defRPr sz="5400" b="0" i="0" kern="1200" baseline="0">
                <a:solidFill>
                  <a:schemeClr val="accent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a:solidFill>
                  <a:schemeClr val="accent1"/>
                </a:solidFill>
              </a:rPr>
              <a:t>Kayleigh Gildart, Director</a:t>
            </a:r>
          </a:p>
          <a:p>
            <a:r>
              <a:rPr lang="en-US" sz="2400">
                <a:solidFill>
                  <a:schemeClr val="tx2"/>
                </a:solidFill>
              </a:rPr>
              <a:t>Partner Engagement – Canada Wide</a:t>
            </a:r>
            <a:endParaRPr lang="en-US" sz="2400">
              <a:solidFill>
                <a:schemeClr val="tx2"/>
              </a:solidFill>
              <a:cs typeface="Calibri Light"/>
            </a:endParaRPr>
          </a:p>
        </p:txBody>
      </p:sp>
      <p:pic>
        <p:nvPicPr>
          <p:cNvPr id="13" name="Picture 12" descr="A group of children sitting on the floor">
            <a:extLst>
              <a:ext uri="{FF2B5EF4-FFF2-40B4-BE49-F238E27FC236}">
                <a16:creationId xmlns:a16="http://schemas.microsoft.com/office/drawing/2014/main" id="{1640B7AC-8268-3E74-E409-1B633537036B}"/>
              </a:ext>
            </a:extLst>
          </p:cNvPr>
          <p:cNvPicPr>
            <a:picLocks noChangeAspect="1"/>
          </p:cNvPicPr>
          <p:nvPr/>
        </p:nvPicPr>
        <p:blipFill>
          <a:blip r:embed="rId4"/>
          <a:stretch>
            <a:fillRect/>
          </a:stretch>
        </p:blipFill>
        <p:spPr>
          <a:xfrm>
            <a:off x="539688" y="1280145"/>
            <a:ext cx="5059233" cy="5032827"/>
          </a:xfrm>
          <a:prstGeom prst="ellipse">
            <a:avLst/>
          </a:prstGeom>
          <a:ln>
            <a:noFill/>
          </a:ln>
          <a:effectLst>
            <a:softEdge rad="112500"/>
          </a:effectLst>
        </p:spPr>
      </p:pic>
      <p:sp>
        <p:nvSpPr>
          <p:cNvPr id="5" name="Title 1">
            <a:extLst>
              <a:ext uri="{FF2B5EF4-FFF2-40B4-BE49-F238E27FC236}">
                <a16:creationId xmlns:a16="http://schemas.microsoft.com/office/drawing/2014/main" id="{32D02D28-351E-09CA-2478-546B2CA05AFB}"/>
              </a:ext>
            </a:extLst>
          </p:cNvPr>
          <p:cNvSpPr txBox="1">
            <a:spLocks/>
          </p:cNvSpPr>
          <p:nvPr/>
        </p:nvSpPr>
        <p:spPr>
          <a:xfrm>
            <a:off x="6506626" y="3189414"/>
            <a:ext cx="10016319" cy="735119"/>
          </a:xfrm>
          <a:prstGeom prst="rect">
            <a:avLst/>
          </a:prstGeom>
        </p:spPr>
        <p:txBody>
          <a:bodyPr lIns="91440" tIns="45720" rIns="91440" bIns="45720" anchor="b"/>
          <a:lstStyle>
            <a:lvl1pPr algn="l" defTabSz="457200" rtl="0" eaLnBrk="1" latinLnBrk="0" hangingPunct="1">
              <a:spcBef>
                <a:spcPct val="0"/>
              </a:spcBef>
              <a:buNone/>
              <a:defRPr sz="5400" b="0" i="0" kern="1200" baseline="0">
                <a:solidFill>
                  <a:schemeClr val="accent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2000"/>
          </a:p>
        </p:txBody>
      </p:sp>
      <p:sp>
        <p:nvSpPr>
          <p:cNvPr id="7" name="Title 1">
            <a:extLst>
              <a:ext uri="{FF2B5EF4-FFF2-40B4-BE49-F238E27FC236}">
                <a16:creationId xmlns:a16="http://schemas.microsoft.com/office/drawing/2014/main" id="{E5A26668-B3AA-3821-CFBA-7D54BE834FCB}"/>
              </a:ext>
            </a:extLst>
          </p:cNvPr>
          <p:cNvSpPr txBox="1">
            <a:spLocks/>
          </p:cNvSpPr>
          <p:nvPr/>
        </p:nvSpPr>
        <p:spPr>
          <a:xfrm>
            <a:off x="5766387" y="2944535"/>
            <a:ext cx="10016319" cy="735119"/>
          </a:xfrm>
          <a:prstGeom prst="rect">
            <a:avLst/>
          </a:prstGeom>
        </p:spPr>
        <p:txBody>
          <a:bodyPr lIns="91440" tIns="45720" rIns="91440" bIns="45720" anchor="b"/>
          <a:lstStyle>
            <a:lvl1pPr algn="l" defTabSz="457200" rtl="0" eaLnBrk="1" latinLnBrk="0" hangingPunct="1">
              <a:spcBef>
                <a:spcPct val="0"/>
              </a:spcBef>
              <a:buNone/>
              <a:defRPr sz="5400" b="0" i="0" kern="1200" baseline="0">
                <a:solidFill>
                  <a:schemeClr val="accent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2400"/>
          </a:p>
          <a:p>
            <a:endParaRPr lang="en-US" sz="2400"/>
          </a:p>
          <a:p>
            <a:r>
              <a:rPr lang="en-US" sz="2400">
                <a:solidFill>
                  <a:schemeClr val="accent1"/>
                </a:solidFill>
              </a:rPr>
              <a:t>Pamela AuCoin, Executive Director</a:t>
            </a:r>
            <a:endParaRPr lang="en-US" sz="2400">
              <a:solidFill>
                <a:schemeClr val="accent1"/>
              </a:solidFill>
              <a:cs typeface="Calibri Light"/>
            </a:endParaRPr>
          </a:p>
          <a:p>
            <a:r>
              <a:rPr lang="en-US" sz="2400">
                <a:solidFill>
                  <a:schemeClr val="tx2"/>
                </a:solidFill>
              </a:rPr>
              <a:t>Early</a:t>
            </a:r>
            <a:r>
              <a:rPr lang="en-US" sz="2400">
                <a:solidFill>
                  <a:schemeClr val="tx2"/>
                </a:solidFill>
                <a:ea typeface="+mj-lt"/>
                <a:cs typeface="+mj-lt"/>
              </a:rPr>
              <a:t> Learning and Child Care </a:t>
            </a:r>
          </a:p>
          <a:p>
            <a:endParaRPr lang="en-US" sz="2400">
              <a:solidFill>
                <a:schemeClr val="tx2"/>
              </a:solidFill>
              <a:cs typeface="Calibri Light"/>
            </a:endParaRPr>
          </a:p>
        </p:txBody>
      </p:sp>
      <p:sp>
        <p:nvSpPr>
          <p:cNvPr id="8" name="Title 1">
            <a:extLst>
              <a:ext uri="{FF2B5EF4-FFF2-40B4-BE49-F238E27FC236}">
                <a16:creationId xmlns:a16="http://schemas.microsoft.com/office/drawing/2014/main" id="{76A186EC-F030-0CB6-3165-6530A69CA3FB}"/>
              </a:ext>
            </a:extLst>
          </p:cNvPr>
          <p:cNvSpPr txBox="1">
            <a:spLocks/>
          </p:cNvSpPr>
          <p:nvPr/>
        </p:nvSpPr>
        <p:spPr>
          <a:xfrm>
            <a:off x="5598921" y="-542379"/>
            <a:ext cx="4907528" cy="2677648"/>
          </a:xfrm>
          <a:prstGeom prst="rect">
            <a:avLst/>
          </a:prstGeom>
        </p:spPr>
        <p:txBody>
          <a:bodyPr anchor="b"/>
          <a:lstStyle>
            <a:lvl1pPr algn="l" defTabSz="457200" rtl="0" eaLnBrk="1" latinLnBrk="0" hangingPunct="1">
              <a:spcBef>
                <a:spcPct val="0"/>
              </a:spcBef>
              <a:buNone/>
              <a:defRPr sz="5400" b="0" i="0" kern="1200" baseline="0">
                <a:solidFill>
                  <a:schemeClr val="accent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000" u="sng" dirty="0">
                <a:solidFill>
                  <a:schemeClr val="accent1"/>
                </a:solidFill>
              </a:rPr>
              <a:t>Today’s</a:t>
            </a:r>
            <a:r>
              <a:rPr lang="en-US" sz="4000" b="1" u="sng" dirty="0">
                <a:solidFill>
                  <a:schemeClr val="accent1"/>
                </a:solidFill>
              </a:rPr>
              <a:t> </a:t>
            </a:r>
            <a:r>
              <a:rPr lang="en-US" sz="4000" u="sng" dirty="0">
                <a:solidFill>
                  <a:schemeClr val="accent1"/>
                </a:solidFill>
              </a:rPr>
              <a:t>Presenters</a:t>
            </a:r>
          </a:p>
        </p:txBody>
      </p:sp>
      <p:sp>
        <p:nvSpPr>
          <p:cNvPr id="9" name="Title 1">
            <a:extLst>
              <a:ext uri="{FF2B5EF4-FFF2-40B4-BE49-F238E27FC236}">
                <a16:creationId xmlns:a16="http://schemas.microsoft.com/office/drawing/2014/main" id="{18BE24B4-7056-05E3-CC7B-8EC9AFCBC987}"/>
              </a:ext>
            </a:extLst>
          </p:cNvPr>
          <p:cNvSpPr txBox="1">
            <a:spLocks/>
          </p:cNvSpPr>
          <p:nvPr/>
        </p:nvSpPr>
        <p:spPr>
          <a:xfrm>
            <a:off x="5766387" y="3716486"/>
            <a:ext cx="10016319" cy="735119"/>
          </a:xfrm>
          <a:prstGeom prst="rect">
            <a:avLst/>
          </a:prstGeom>
        </p:spPr>
        <p:txBody>
          <a:bodyPr lIns="91440" tIns="45720" rIns="91440" bIns="45720" anchor="b"/>
          <a:lstStyle>
            <a:lvl1pPr algn="l" defTabSz="457200" rtl="0" eaLnBrk="1" latinLnBrk="0" hangingPunct="1">
              <a:spcBef>
                <a:spcPct val="0"/>
              </a:spcBef>
              <a:buNone/>
              <a:defRPr sz="5400" b="0" i="0" kern="1200" baseline="0">
                <a:solidFill>
                  <a:schemeClr val="accent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2400"/>
          </a:p>
          <a:p>
            <a:endParaRPr lang="en-US" sz="2400"/>
          </a:p>
          <a:p>
            <a:r>
              <a:rPr lang="en-US" sz="2400">
                <a:solidFill>
                  <a:schemeClr val="accent1"/>
                </a:solidFill>
              </a:rPr>
              <a:t>Leslie Power, Director</a:t>
            </a:r>
          </a:p>
          <a:p>
            <a:r>
              <a:rPr lang="en-US" sz="2400">
                <a:solidFill>
                  <a:schemeClr val="tx2"/>
                </a:solidFill>
                <a:cs typeface="Calibri Light"/>
              </a:rPr>
              <a:t>Project Executive – Canada Wide</a:t>
            </a:r>
          </a:p>
        </p:txBody>
      </p:sp>
    </p:spTree>
    <p:extLst>
      <p:ext uri="{BB962C8B-B14F-4D97-AF65-F5344CB8AC3E}">
        <p14:creationId xmlns:p14="http://schemas.microsoft.com/office/powerpoint/2010/main" val="32523865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797E10-5B0F-1B14-573C-9BB6FBC9B24E}"/>
              </a:ext>
            </a:extLst>
          </p:cNvPr>
          <p:cNvPicPr>
            <a:picLocks noChangeAspect="1"/>
          </p:cNvPicPr>
          <p:nvPr/>
        </p:nvPicPr>
        <p:blipFill>
          <a:blip r:embed="rId2"/>
          <a:stretch>
            <a:fillRect/>
          </a:stretch>
        </p:blipFill>
        <p:spPr>
          <a:xfrm>
            <a:off x="2554317" y="3125135"/>
            <a:ext cx="6815680" cy="1066949"/>
          </a:xfrm>
          <a:prstGeom prst="rect">
            <a:avLst/>
          </a:prstGeom>
        </p:spPr>
      </p:pic>
      <p:cxnSp>
        <p:nvCxnSpPr>
          <p:cNvPr id="3" name="Connector: Elbow 2">
            <a:extLst>
              <a:ext uri="{FF2B5EF4-FFF2-40B4-BE49-F238E27FC236}">
                <a16:creationId xmlns:a16="http://schemas.microsoft.com/office/drawing/2014/main" id="{75A12C49-88B3-031E-9C36-B9198AAD9769}"/>
              </a:ext>
            </a:extLst>
          </p:cNvPr>
          <p:cNvCxnSpPr>
            <a:cxnSpLocks/>
          </p:cNvCxnSpPr>
          <p:nvPr/>
        </p:nvCxnSpPr>
        <p:spPr>
          <a:xfrm rot="5400000">
            <a:off x="2374902" y="4443151"/>
            <a:ext cx="1038224" cy="53609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 name="Connector: Elbow 3">
            <a:extLst>
              <a:ext uri="{FF2B5EF4-FFF2-40B4-BE49-F238E27FC236}">
                <a16:creationId xmlns:a16="http://schemas.microsoft.com/office/drawing/2014/main" id="{48B110D2-F662-C6A3-8041-5CAFBEAD8A4C}"/>
              </a:ext>
            </a:extLst>
          </p:cNvPr>
          <p:cNvCxnSpPr>
            <a:cxnSpLocks/>
          </p:cNvCxnSpPr>
          <p:nvPr/>
        </p:nvCxnSpPr>
        <p:spPr>
          <a:xfrm rot="16200000" flipH="1">
            <a:off x="3786082" y="4491282"/>
            <a:ext cx="1045661" cy="43239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A1F0453-A65D-70D5-2B20-7D1FEFD9B9AF}"/>
              </a:ext>
            </a:extLst>
          </p:cNvPr>
          <p:cNvSpPr txBox="1"/>
          <p:nvPr/>
        </p:nvSpPr>
        <p:spPr>
          <a:xfrm>
            <a:off x="1866283" y="5230308"/>
            <a:ext cx="1528951" cy="923330"/>
          </a:xfrm>
          <a:prstGeom prst="rect">
            <a:avLst/>
          </a:prstGeom>
          <a:noFill/>
        </p:spPr>
        <p:txBody>
          <a:bodyPr wrap="square" rtlCol="0">
            <a:spAutoFit/>
          </a:bodyPr>
          <a:lstStyle/>
          <a:p>
            <a:pPr algn="ctr"/>
            <a:r>
              <a:rPr lang="en-CA" dirty="0"/>
              <a:t>Type your question in the chat</a:t>
            </a:r>
          </a:p>
        </p:txBody>
      </p:sp>
      <p:sp>
        <p:nvSpPr>
          <p:cNvPr id="6" name="TextBox 5">
            <a:extLst>
              <a:ext uri="{FF2B5EF4-FFF2-40B4-BE49-F238E27FC236}">
                <a16:creationId xmlns:a16="http://schemas.microsoft.com/office/drawing/2014/main" id="{86C5F51E-676F-C792-2A11-9AD27557E8E5}"/>
              </a:ext>
            </a:extLst>
          </p:cNvPr>
          <p:cNvSpPr txBox="1"/>
          <p:nvPr/>
        </p:nvSpPr>
        <p:spPr>
          <a:xfrm>
            <a:off x="3780961" y="5230308"/>
            <a:ext cx="1619470" cy="1200329"/>
          </a:xfrm>
          <a:prstGeom prst="rect">
            <a:avLst/>
          </a:prstGeom>
          <a:noFill/>
        </p:spPr>
        <p:txBody>
          <a:bodyPr wrap="square" rtlCol="0">
            <a:spAutoFit/>
          </a:bodyPr>
          <a:lstStyle/>
          <a:p>
            <a:pPr algn="ctr"/>
            <a:r>
              <a:rPr lang="en-CA" dirty="0"/>
              <a:t>Raise your hand &amp; we will answer in sequence</a:t>
            </a:r>
          </a:p>
        </p:txBody>
      </p:sp>
      <p:sp>
        <p:nvSpPr>
          <p:cNvPr id="10" name="Flowchart: Connector 9">
            <a:extLst>
              <a:ext uri="{FF2B5EF4-FFF2-40B4-BE49-F238E27FC236}">
                <a16:creationId xmlns:a16="http://schemas.microsoft.com/office/drawing/2014/main" id="{DFCE2270-6BAA-C660-E2D9-C94A1FAEE500}"/>
              </a:ext>
            </a:extLst>
          </p:cNvPr>
          <p:cNvSpPr/>
          <p:nvPr/>
        </p:nvSpPr>
        <p:spPr>
          <a:xfrm>
            <a:off x="2928882" y="3556000"/>
            <a:ext cx="466352" cy="483854"/>
          </a:xfrm>
          <a:prstGeom prst="flowChartConnector">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CA"/>
          </a:p>
        </p:txBody>
      </p:sp>
      <p:sp>
        <p:nvSpPr>
          <p:cNvPr id="13" name="Flowchart: Connector 12">
            <a:extLst>
              <a:ext uri="{FF2B5EF4-FFF2-40B4-BE49-F238E27FC236}">
                <a16:creationId xmlns:a16="http://schemas.microsoft.com/office/drawing/2014/main" id="{54316AB2-1B52-EA65-13B3-89176A13D6F1}"/>
              </a:ext>
            </a:extLst>
          </p:cNvPr>
          <p:cNvSpPr/>
          <p:nvPr/>
        </p:nvSpPr>
        <p:spPr>
          <a:xfrm>
            <a:off x="3859541" y="3556000"/>
            <a:ext cx="466352" cy="483854"/>
          </a:xfrm>
          <a:prstGeom prst="flowChartConnector">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CA"/>
          </a:p>
        </p:txBody>
      </p:sp>
      <p:sp>
        <p:nvSpPr>
          <p:cNvPr id="14" name="Flowchart: Connector 13">
            <a:extLst>
              <a:ext uri="{FF2B5EF4-FFF2-40B4-BE49-F238E27FC236}">
                <a16:creationId xmlns:a16="http://schemas.microsoft.com/office/drawing/2014/main" id="{E01ED282-FA11-E703-3054-341A1EE21B31}"/>
              </a:ext>
            </a:extLst>
          </p:cNvPr>
          <p:cNvSpPr/>
          <p:nvPr/>
        </p:nvSpPr>
        <p:spPr>
          <a:xfrm>
            <a:off x="6801405" y="3556000"/>
            <a:ext cx="466352" cy="483854"/>
          </a:xfrm>
          <a:prstGeom prst="flowChartConnector">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CA"/>
          </a:p>
        </p:txBody>
      </p:sp>
      <p:sp>
        <p:nvSpPr>
          <p:cNvPr id="15" name="Flowchart: Connector 14">
            <a:extLst>
              <a:ext uri="{FF2B5EF4-FFF2-40B4-BE49-F238E27FC236}">
                <a16:creationId xmlns:a16="http://schemas.microsoft.com/office/drawing/2014/main" id="{E0DE5B9E-F141-3A0C-4379-4258BED5DAF9}"/>
              </a:ext>
            </a:extLst>
          </p:cNvPr>
          <p:cNvSpPr/>
          <p:nvPr/>
        </p:nvSpPr>
        <p:spPr>
          <a:xfrm>
            <a:off x="7267757" y="3556000"/>
            <a:ext cx="466352" cy="483854"/>
          </a:xfrm>
          <a:prstGeom prst="flowChartConnector">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CA"/>
          </a:p>
        </p:txBody>
      </p:sp>
      <p:cxnSp>
        <p:nvCxnSpPr>
          <p:cNvPr id="19" name="Connector: Elbow 18">
            <a:extLst>
              <a:ext uri="{FF2B5EF4-FFF2-40B4-BE49-F238E27FC236}">
                <a16:creationId xmlns:a16="http://schemas.microsoft.com/office/drawing/2014/main" id="{5E26BF0C-C2C9-BBF4-E1BE-3F7021E07CD8}"/>
              </a:ext>
            </a:extLst>
          </p:cNvPr>
          <p:cNvCxnSpPr/>
          <p:nvPr/>
        </p:nvCxnSpPr>
        <p:spPr>
          <a:xfrm rot="5400000">
            <a:off x="6132337" y="4335502"/>
            <a:ext cx="1045662" cy="75882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Connector: Elbow 22">
            <a:extLst>
              <a:ext uri="{FF2B5EF4-FFF2-40B4-BE49-F238E27FC236}">
                <a16:creationId xmlns:a16="http://schemas.microsoft.com/office/drawing/2014/main" id="{FF248FCF-0F46-0C3B-50F5-A477B3D953B4}"/>
              </a:ext>
            </a:extLst>
          </p:cNvPr>
          <p:cNvCxnSpPr>
            <a:cxnSpLocks/>
            <a:endCxn id="25" idx="0"/>
          </p:cNvCxnSpPr>
          <p:nvPr/>
        </p:nvCxnSpPr>
        <p:spPr>
          <a:xfrm rot="16200000" flipH="1">
            <a:off x="7396422" y="4296592"/>
            <a:ext cx="1047104" cy="83808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666386E-8A19-F109-53AE-AF07D9375108}"/>
              </a:ext>
            </a:extLst>
          </p:cNvPr>
          <p:cNvSpPr txBox="1"/>
          <p:nvPr/>
        </p:nvSpPr>
        <p:spPr>
          <a:xfrm>
            <a:off x="5511278" y="5228046"/>
            <a:ext cx="1528951" cy="923330"/>
          </a:xfrm>
          <a:prstGeom prst="rect">
            <a:avLst/>
          </a:prstGeom>
          <a:noFill/>
        </p:spPr>
        <p:txBody>
          <a:bodyPr wrap="square" rtlCol="0">
            <a:spAutoFit/>
          </a:bodyPr>
          <a:lstStyle/>
          <a:p>
            <a:pPr algn="ctr"/>
            <a:r>
              <a:rPr lang="en-CA" dirty="0"/>
              <a:t>Turn your camera on/off</a:t>
            </a:r>
          </a:p>
        </p:txBody>
      </p:sp>
      <p:sp>
        <p:nvSpPr>
          <p:cNvPr id="25" name="TextBox 24">
            <a:extLst>
              <a:ext uri="{FF2B5EF4-FFF2-40B4-BE49-F238E27FC236}">
                <a16:creationId xmlns:a16="http://schemas.microsoft.com/office/drawing/2014/main" id="{66E94B2C-3133-9CCA-9A35-C5F8F41409DE}"/>
              </a:ext>
            </a:extLst>
          </p:cNvPr>
          <p:cNvSpPr txBox="1"/>
          <p:nvPr/>
        </p:nvSpPr>
        <p:spPr>
          <a:xfrm>
            <a:off x="7529281" y="5239186"/>
            <a:ext cx="1619470" cy="923330"/>
          </a:xfrm>
          <a:prstGeom prst="rect">
            <a:avLst/>
          </a:prstGeom>
          <a:noFill/>
        </p:spPr>
        <p:txBody>
          <a:bodyPr wrap="square" rtlCol="0">
            <a:spAutoFit/>
          </a:bodyPr>
          <a:lstStyle/>
          <a:p>
            <a:pPr algn="ctr"/>
            <a:r>
              <a:rPr lang="en-CA" dirty="0"/>
              <a:t>Please mute when not speaking</a:t>
            </a:r>
          </a:p>
        </p:txBody>
      </p:sp>
      <p:sp>
        <p:nvSpPr>
          <p:cNvPr id="27" name="Title 1">
            <a:extLst>
              <a:ext uri="{FF2B5EF4-FFF2-40B4-BE49-F238E27FC236}">
                <a16:creationId xmlns:a16="http://schemas.microsoft.com/office/drawing/2014/main" id="{906EEA0A-BF11-9395-E3C3-EBEA16970E2E}"/>
              </a:ext>
            </a:extLst>
          </p:cNvPr>
          <p:cNvSpPr txBox="1">
            <a:spLocks/>
          </p:cNvSpPr>
          <p:nvPr/>
        </p:nvSpPr>
        <p:spPr>
          <a:xfrm>
            <a:off x="440250" y="1019962"/>
            <a:ext cx="4907528" cy="1066949"/>
          </a:xfrm>
          <a:prstGeom prst="rect">
            <a:avLst/>
          </a:prstGeom>
        </p:spPr>
        <p:txBody>
          <a:bodyPr anchor="b"/>
          <a:lstStyle>
            <a:lvl1pPr algn="l" defTabSz="457200" rtl="0" eaLnBrk="1" latinLnBrk="0" hangingPunct="1">
              <a:spcBef>
                <a:spcPct val="0"/>
              </a:spcBef>
              <a:buNone/>
              <a:defRPr sz="5400" b="0" i="0" kern="1200" baseline="0">
                <a:solidFill>
                  <a:schemeClr val="accent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000" u="sng" dirty="0">
                <a:solidFill>
                  <a:schemeClr val="accent1"/>
                </a:solidFill>
              </a:rPr>
              <a:t>A Few Reminders…</a:t>
            </a:r>
          </a:p>
        </p:txBody>
      </p:sp>
    </p:spTree>
    <p:extLst>
      <p:ext uri="{BB962C8B-B14F-4D97-AF65-F5344CB8AC3E}">
        <p14:creationId xmlns:p14="http://schemas.microsoft.com/office/powerpoint/2010/main" val="39678103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5CD51-9C4F-4CE2-8D71-E8286EE5D856}"/>
              </a:ext>
            </a:extLst>
          </p:cNvPr>
          <p:cNvSpPr>
            <a:spLocks noGrp="1"/>
          </p:cNvSpPr>
          <p:nvPr>
            <p:ph type="title"/>
          </p:nvPr>
        </p:nvSpPr>
        <p:spPr>
          <a:xfrm>
            <a:off x="206686" y="387828"/>
            <a:ext cx="9720569" cy="706964"/>
          </a:xfrm>
        </p:spPr>
        <p:txBody>
          <a:bodyPr/>
          <a:lstStyle/>
          <a:p>
            <a:r>
              <a:rPr lang="en-CA">
                <a:latin typeface="+mj-lt"/>
                <a:cs typeface="+mj-cs"/>
              </a:rPr>
              <a:t> </a:t>
            </a:r>
            <a:r>
              <a:rPr lang="en-CA" sz="4800">
                <a:latin typeface="+mj-lt"/>
                <a:cs typeface="+mj-cs"/>
              </a:rPr>
              <a:t>Purpose of Today’s Call</a:t>
            </a:r>
          </a:p>
        </p:txBody>
      </p:sp>
      <p:sp>
        <p:nvSpPr>
          <p:cNvPr id="3" name="Content Placeholder 2">
            <a:extLst>
              <a:ext uri="{FF2B5EF4-FFF2-40B4-BE49-F238E27FC236}">
                <a16:creationId xmlns:a16="http://schemas.microsoft.com/office/drawing/2014/main" id="{7B8BFC8E-6E97-425F-A56E-D5AB5456F0ED}"/>
              </a:ext>
            </a:extLst>
          </p:cNvPr>
          <p:cNvSpPr>
            <a:spLocks noGrp="1"/>
          </p:cNvSpPr>
          <p:nvPr>
            <p:ph idx="1"/>
          </p:nvPr>
        </p:nvSpPr>
        <p:spPr>
          <a:xfrm>
            <a:off x="5345643" y="1542665"/>
            <a:ext cx="6052459" cy="5012568"/>
          </a:xfrm>
        </p:spPr>
        <p:txBody>
          <a:bodyPr vert="horz" lIns="91440" tIns="45720" rIns="91440" bIns="45720" rtlCol="0" anchor="t">
            <a:noAutofit/>
          </a:bodyPr>
          <a:lstStyle/>
          <a:p>
            <a:pPr marL="636905" lvl="1" indent="-342900">
              <a:lnSpc>
                <a:spcPct val="107000"/>
              </a:lnSpc>
              <a:spcBef>
                <a:spcPts val="0"/>
              </a:spcBef>
              <a:spcAft>
                <a:spcPts val="600"/>
              </a:spcAft>
            </a:pPr>
            <a:r>
              <a:rPr lang="en-US">
                <a:latin typeface="+mn-lt"/>
                <a:cs typeface="Times New Roman"/>
              </a:rPr>
              <a:t>With 2022/23 fiscal year coming to a close, we need to renew agreements for 2023/24</a:t>
            </a:r>
          </a:p>
          <a:p>
            <a:pPr marL="294005" lvl="1" indent="0">
              <a:lnSpc>
                <a:spcPct val="107000"/>
              </a:lnSpc>
              <a:spcBef>
                <a:spcPts val="0"/>
              </a:spcBef>
              <a:spcAft>
                <a:spcPts val="600"/>
              </a:spcAft>
              <a:buNone/>
            </a:pPr>
            <a:endParaRPr lang="en-US">
              <a:latin typeface="+mn-lt"/>
              <a:cs typeface="Times New Roman"/>
            </a:endParaRPr>
          </a:p>
          <a:p>
            <a:pPr marL="636905" lvl="1" indent="-342900">
              <a:lnSpc>
                <a:spcPct val="107000"/>
              </a:lnSpc>
              <a:spcBef>
                <a:spcPts val="0"/>
              </a:spcBef>
              <a:spcAft>
                <a:spcPts val="600"/>
              </a:spcAft>
            </a:pPr>
            <a:r>
              <a:rPr lang="en-US" sz="2400">
                <a:latin typeface="+mn-lt"/>
                <a:ea typeface="Calibri" panose="020F0502020204030204" pitchFamily="34" charset="0"/>
                <a:cs typeface="Times New Roman"/>
              </a:rPr>
              <a:t>Today, we want to</a:t>
            </a:r>
          </a:p>
          <a:p>
            <a:pPr marL="1036955" lvl="2" indent="-342900">
              <a:lnSpc>
                <a:spcPct val="107000"/>
              </a:lnSpc>
              <a:spcBef>
                <a:spcPts val="0"/>
              </a:spcBef>
              <a:spcAft>
                <a:spcPts val="600"/>
              </a:spcAft>
            </a:pPr>
            <a:r>
              <a:rPr lang="en-US">
                <a:latin typeface="+mn-lt"/>
                <a:ea typeface="Calibri" panose="020F0502020204030204" pitchFamily="34" charset="0"/>
                <a:cs typeface="Times New Roman"/>
              </a:rPr>
              <a:t>Review agreements</a:t>
            </a:r>
          </a:p>
          <a:p>
            <a:pPr marL="1036955" lvl="2" indent="-342900">
              <a:lnSpc>
                <a:spcPct val="107000"/>
              </a:lnSpc>
              <a:spcBef>
                <a:spcPts val="0"/>
              </a:spcBef>
              <a:spcAft>
                <a:spcPts val="600"/>
              </a:spcAft>
            </a:pPr>
            <a:r>
              <a:rPr lang="en-US">
                <a:latin typeface="+mn-lt"/>
                <a:ea typeface="Calibri" panose="020F0502020204030204" pitchFamily="34" charset="0"/>
                <a:cs typeface="Times New Roman"/>
              </a:rPr>
              <a:t>Provide an overview of some changes</a:t>
            </a:r>
          </a:p>
          <a:p>
            <a:pPr marL="1036955" lvl="2" indent="-342900">
              <a:lnSpc>
                <a:spcPct val="107000"/>
              </a:lnSpc>
              <a:spcBef>
                <a:spcPts val="0"/>
              </a:spcBef>
              <a:spcAft>
                <a:spcPts val="600"/>
              </a:spcAft>
            </a:pPr>
            <a:r>
              <a:rPr lang="en-US">
                <a:latin typeface="+mn-lt"/>
                <a:ea typeface="Calibri" panose="020F0502020204030204" pitchFamily="34" charset="0"/>
                <a:cs typeface="Times New Roman"/>
              </a:rPr>
              <a:t>Talk about timelines </a:t>
            </a:r>
          </a:p>
          <a:p>
            <a:pPr marL="1036955" lvl="2" indent="-342900">
              <a:lnSpc>
                <a:spcPct val="107000"/>
              </a:lnSpc>
              <a:spcBef>
                <a:spcPts val="0"/>
              </a:spcBef>
              <a:spcAft>
                <a:spcPts val="600"/>
              </a:spcAft>
            </a:pPr>
            <a:r>
              <a:rPr lang="en-US">
                <a:latin typeface="+mn-lt"/>
                <a:ea typeface="Calibri" panose="020F0502020204030204" pitchFamily="34" charset="0"/>
                <a:cs typeface="Times New Roman"/>
              </a:rPr>
              <a:t>Answer any questions you have</a:t>
            </a:r>
            <a:endParaRPr lang="en-US">
              <a:latin typeface="+mn-lt"/>
              <a:ea typeface="Calibri" panose="020F0502020204030204" pitchFamily="34" charset="0"/>
              <a:cs typeface="Times New Roman" panose="02020603050405020304" pitchFamily="18" charset="0"/>
            </a:endParaRPr>
          </a:p>
          <a:p>
            <a:pPr marL="0" indent="0">
              <a:spcBef>
                <a:spcPts val="0"/>
              </a:spcBef>
              <a:spcAft>
                <a:spcPts val="600"/>
              </a:spcAft>
              <a:buNone/>
            </a:pPr>
            <a:endParaRPr lang="en-CA" sz="2400">
              <a:latin typeface="+mn-lt"/>
            </a:endParaRPr>
          </a:p>
        </p:txBody>
      </p:sp>
      <p:graphicFrame>
        <p:nvGraphicFramePr>
          <p:cNvPr id="7" name="Diagram 6">
            <a:extLst>
              <a:ext uri="{FF2B5EF4-FFF2-40B4-BE49-F238E27FC236}">
                <a16:creationId xmlns:a16="http://schemas.microsoft.com/office/drawing/2014/main" id="{C9F73859-D057-3559-6A7E-ADC1F1D22894}"/>
              </a:ext>
            </a:extLst>
          </p:cNvPr>
          <p:cNvGraphicFramePr/>
          <p:nvPr>
            <p:extLst>
              <p:ext uri="{D42A27DB-BD31-4B8C-83A1-F6EECF244321}">
                <p14:modId xmlns:p14="http://schemas.microsoft.com/office/powerpoint/2010/main" val="3245983586"/>
              </p:ext>
            </p:extLst>
          </p:nvPr>
        </p:nvGraphicFramePr>
        <p:xfrm>
          <a:off x="-981836" y="912551"/>
          <a:ext cx="7988692" cy="55576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063047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5CD51-9C4F-4CE2-8D71-E8286EE5D856}"/>
              </a:ext>
            </a:extLst>
          </p:cNvPr>
          <p:cNvSpPr>
            <a:spLocks noGrp="1"/>
          </p:cNvSpPr>
          <p:nvPr>
            <p:ph type="title"/>
          </p:nvPr>
        </p:nvSpPr>
        <p:spPr>
          <a:xfrm>
            <a:off x="408393" y="404601"/>
            <a:ext cx="9720569" cy="706964"/>
          </a:xfrm>
        </p:spPr>
        <p:txBody>
          <a:bodyPr/>
          <a:lstStyle/>
          <a:p>
            <a:r>
              <a:rPr lang="en-CA" sz="4800">
                <a:latin typeface="+mj-lt"/>
                <a:cs typeface="+mj-cs"/>
              </a:rPr>
              <a:t>Quality Investment Grant</a:t>
            </a:r>
            <a:br>
              <a:rPr lang="en-CA">
                <a:highlight>
                  <a:srgbClr val="00FFFF"/>
                </a:highlight>
                <a:latin typeface="+mj-lt"/>
                <a:cs typeface="+mj-cs"/>
              </a:rPr>
            </a:br>
            <a:r>
              <a:rPr lang="en-CA" sz="3200">
                <a:latin typeface="+mj-lt"/>
                <a:cs typeface="+mj-cs"/>
              </a:rPr>
              <a:t>2023/24 Key Changes </a:t>
            </a:r>
          </a:p>
        </p:txBody>
      </p:sp>
      <p:sp>
        <p:nvSpPr>
          <p:cNvPr id="4" name="Content Placeholder 2">
            <a:extLst>
              <a:ext uri="{FF2B5EF4-FFF2-40B4-BE49-F238E27FC236}">
                <a16:creationId xmlns:a16="http://schemas.microsoft.com/office/drawing/2014/main" id="{CCD4FA38-E5F6-B951-6215-810B3279717F}"/>
              </a:ext>
            </a:extLst>
          </p:cNvPr>
          <p:cNvSpPr txBox="1">
            <a:spLocks/>
          </p:cNvSpPr>
          <p:nvPr/>
        </p:nvSpPr>
        <p:spPr>
          <a:xfrm>
            <a:off x="541253" y="1759463"/>
            <a:ext cx="10181453" cy="4774199"/>
          </a:xfrm>
          <a:prstGeom prst="rect">
            <a:avLst/>
          </a:prstGeom>
        </p:spPr>
        <p:txBody>
          <a:bodyPr vert="horz" lIns="91440" tIns="45720" rIns="91440" bIns="45720" rtlCol="0" anchor="t">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400" b="0" i="0" kern="1200" baseline="0">
                <a:solidFill>
                  <a:schemeClr val="tx2"/>
                </a:solidFill>
                <a:latin typeface="Calibri"/>
                <a:ea typeface="+mn-ea"/>
                <a:cs typeface="Calibri"/>
              </a:defRPr>
            </a:lvl1pPr>
            <a:lvl2pPr marL="742950" indent="-285750" algn="l" defTabSz="457200" rtl="0" eaLnBrk="1" latinLnBrk="0" hangingPunct="1">
              <a:spcBef>
                <a:spcPts val="1000"/>
              </a:spcBef>
              <a:spcAft>
                <a:spcPts val="0"/>
              </a:spcAft>
              <a:buClr>
                <a:schemeClr val="accent1"/>
              </a:buClr>
              <a:buSzPct val="80000"/>
              <a:buFont typeface="Arial"/>
              <a:buChar char="•"/>
              <a:defRPr sz="2400" b="0" i="0" kern="1200" baseline="0">
                <a:solidFill>
                  <a:schemeClr val="tx2"/>
                </a:solidFill>
                <a:latin typeface="Calibri Light"/>
                <a:ea typeface="+mn-ea"/>
                <a:cs typeface="Calibri Light"/>
              </a:defRPr>
            </a:lvl2pPr>
            <a:lvl3pPr marL="1143000" indent="-228600" algn="l" defTabSz="457200" rtl="0" eaLnBrk="1" latinLnBrk="0" hangingPunct="1">
              <a:spcBef>
                <a:spcPts val="1000"/>
              </a:spcBef>
              <a:spcAft>
                <a:spcPts val="0"/>
              </a:spcAft>
              <a:buClr>
                <a:schemeClr val="accent1"/>
              </a:buClr>
              <a:buSzPct val="80000"/>
              <a:buFont typeface="Lucida Grande"/>
              <a:buChar char="-"/>
              <a:defRPr sz="2400" b="0" i="0" kern="1200">
                <a:solidFill>
                  <a:schemeClr val="tx2"/>
                </a:solidFill>
                <a:latin typeface="Calibri Light"/>
                <a:ea typeface="+mn-ea"/>
                <a:cs typeface="Calibri Light"/>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Helvetica"/>
                <a:ea typeface="+mn-ea"/>
                <a:cs typeface="Helvetica"/>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Helvetica"/>
                <a:ea typeface="+mn-ea"/>
                <a:cs typeface="Helvetica"/>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457200" indent="-457200">
              <a:lnSpc>
                <a:spcPct val="107000"/>
              </a:lnSpc>
              <a:spcBef>
                <a:spcPts val="0"/>
              </a:spcBef>
              <a:spcAft>
                <a:spcPts val="600"/>
              </a:spcAft>
              <a:buFont typeface="+mj-lt"/>
              <a:buAutoNum type="arabicPeriod"/>
            </a:pPr>
            <a:r>
              <a:rPr lang="en-CA" sz="2000">
                <a:latin typeface="+mn-lt"/>
                <a:ea typeface="Calibri" panose="020F0502020204030204" pitchFamily="34" charset="0"/>
                <a:cs typeface="Times New Roman" panose="02020603050405020304" pitchFamily="18" charset="0"/>
              </a:rPr>
              <a:t>3% economic increases – applied to all wage scale rates, including those with red-circled rates of pay</a:t>
            </a:r>
          </a:p>
          <a:p>
            <a:pPr marL="457200" indent="-457200">
              <a:lnSpc>
                <a:spcPct val="107000"/>
              </a:lnSpc>
              <a:spcBef>
                <a:spcPts val="0"/>
              </a:spcBef>
              <a:spcAft>
                <a:spcPts val="600"/>
              </a:spcAft>
              <a:buFont typeface="+mj-lt"/>
              <a:buAutoNum type="arabicPeriod"/>
            </a:pPr>
            <a:endParaRPr lang="en-CA" sz="800">
              <a:latin typeface="+mn-lt"/>
              <a:ea typeface="Calibri" panose="020F0502020204030204" pitchFamily="34" charset="0"/>
              <a:cs typeface="Times New Roman" panose="02020603050405020304" pitchFamily="18" charset="0"/>
            </a:endParaRPr>
          </a:p>
          <a:p>
            <a:pPr marL="457200" indent="-457200">
              <a:lnSpc>
                <a:spcPct val="107000"/>
              </a:lnSpc>
              <a:spcBef>
                <a:spcPts val="0"/>
              </a:spcBef>
              <a:spcAft>
                <a:spcPts val="600"/>
              </a:spcAft>
              <a:buFont typeface="+mj-lt"/>
              <a:buAutoNum type="arabicPeriod"/>
            </a:pPr>
            <a:r>
              <a:rPr lang="en-CA" sz="2000">
                <a:latin typeface="+mn-lt"/>
                <a:ea typeface="Calibri" panose="020F0502020204030204" pitchFamily="34" charset="0"/>
                <a:cs typeface="Times New Roman" panose="02020603050405020304" pitchFamily="18" charset="0"/>
              </a:rPr>
              <a:t>Addition of education premium of $1.50 per hour for graduates of the Advanced Practitioner Program</a:t>
            </a:r>
          </a:p>
          <a:p>
            <a:pPr marL="457200" indent="-457200">
              <a:lnSpc>
                <a:spcPct val="107000"/>
              </a:lnSpc>
              <a:spcBef>
                <a:spcPts val="0"/>
              </a:spcBef>
              <a:spcAft>
                <a:spcPts val="600"/>
              </a:spcAft>
              <a:buFont typeface="+mj-lt"/>
              <a:buAutoNum type="arabicPeriod"/>
            </a:pPr>
            <a:endParaRPr lang="en-CA" sz="800">
              <a:latin typeface="+mn-lt"/>
              <a:ea typeface="Calibri" panose="020F0502020204030204" pitchFamily="34" charset="0"/>
              <a:cs typeface="Times New Roman" panose="02020603050405020304" pitchFamily="18" charset="0"/>
            </a:endParaRPr>
          </a:p>
          <a:p>
            <a:pPr marL="457200" indent="-457200">
              <a:lnSpc>
                <a:spcPct val="107000"/>
              </a:lnSpc>
              <a:spcBef>
                <a:spcPts val="0"/>
              </a:spcBef>
              <a:spcAft>
                <a:spcPts val="600"/>
              </a:spcAft>
              <a:buFont typeface="+mj-lt"/>
              <a:buAutoNum type="arabicPeriod"/>
            </a:pPr>
            <a:r>
              <a:rPr lang="en-CA" sz="2000">
                <a:latin typeface="+mn-lt"/>
                <a:ea typeface="Calibri" panose="020F0502020204030204" pitchFamily="34" charset="0"/>
                <a:cs typeface="Times New Roman" panose="02020603050405020304" pitchFamily="18" charset="0"/>
              </a:rPr>
              <a:t>Increased funding for entry-level/untrained staff to account for minimum wage increases</a:t>
            </a:r>
          </a:p>
          <a:p>
            <a:pPr marL="457200" indent="-457200">
              <a:lnSpc>
                <a:spcPct val="107000"/>
              </a:lnSpc>
              <a:spcBef>
                <a:spcPts val="0"/>
              </a:spcBef>
              <a:spcAft>
                <a:spcPts val="600"/>
              </a:spcAft>
              <a:buFont typeface="+mj-lt"/>
              <a:buAutoNum type="arabicPeriod"/>
            </a:pPr>
            <a:endParaRPr lang="en-CA" sz="800">
              <a:latin typeface="+mn-lt"/>
              <a:ea typeface="Calibri" panose="020F0502020204030204" pitchFamily="34" charset="0"/>
              <a:cs typeface="Times New Roman" panose="02020603050405020304" pitchFamily="18" charset="0"/>
            </a:endParaRPr>
          </a:p>
          <a:p>
            <a:pPr marL="457200" indent="-457200">
              <a:lnSpc>
                <a:spcPct val="107000"/>
              </a:lnSpc>
              <a:spcBef>
                <a:spcPts val="0"/>
              </a:spcBef>
              <a:spcAft>
                <a:spcPts val="600"/>
              </a:spcAft>
              <a:buFont typeface="+mj-lt"/>
              <a:buAutoNum type="arabicPeriod"/>
            </a:pPr>
            <a:r>
              <a:rPr lang="en-CA" sz="2000">
                <a:latin typeface="+mn-lt"/>
                <a:ea typeface="Calibri" panose="020F0502020204030204" pitchFamily="34" charset="0"/>
                <a:cs typeface="Times New Roman" panose="02020603050405020304" pitchFamily="18" charset="0"/>
              </a:rPr>
              <a:t>Clarification of hours that can be claimed by director/assistant director working in one/multiple centres</a:t>
            </a:r>
          </a:p>
          <a:p>
            <a:pPr marL="457200" indent="-457200">
              <a:lnSpc>
                <a:spcPct val="107000"/>
              </a:lnSpc>
              <a:spcBef>
                <a:spcPts val="0"/>
              </a:spcBef>
              <a:spcAft>
                <a:spcPts val="600"/>
              </a:spcAft>
              <a:buFont typeface="+mj-lt"/>
              <a:buAutoNum type="arabicPeriod"/>
            </a:pPr>
            <a:endParaRPr lang="en-CA" sz="800">
              <a:latin typeface="+mn-lt"/>
              <a:ea typeface="Calibri" panose="020F0502020204030204" pitchFamily="34" charset="0"/>
              <a:cs typeface="Times New Roman" panose="02020603050405020304" pitchFamily="18" charset="0"/>
            </a:endParaRPr>
          </a:p>
          <a:p>
            <a:pPr marL="457200" indent="-457200">
              <a:lnSpc>
                <a:spcPct val="107000"/>
              </a:lnSpc>
              <a:spcBef>
                <a:spcPts val="0"/>
              </a:spcBef>
              <a:spcAft>
                <a:spcPts val="600"/>
              </a:spcAft>
              <a:buFont typeface="+mj-lt"/>
              <a:buAutoNum type="arabicPeriod"/>
            </a:pPr>
            <a:r>
              <a:rPr lang="en-CA" sz="2000">
                <a:latin typeface="+mn-lt"/>
                <a:ea typeface="Calibri" panose="020F0502020204030204" pitchFamily="34" charset="0"/>
                <a:cs typeface="Times New Roman" panose="02020603050405020304" pitchFamily="18" charset="0"/>
              </a:rPr>
              <a:t>Standardizing funding rate for directors/assistant directors to the in-ratio rate</a:t>
            </a:r>
          </a:p>
          <a:p>
            <a:pPr marL="457200" indent="-457200">
              <a:lnSpc>
                <a:spcPct val="107000"/>
              </a:lnSpc>
              <a:spcBef>
                <a:spcPts val="0"/>
              </a:spcBef>
              <a:spcAft>
                <a:spcPts val="600"/>
              </a:spcAft>
              <a:buFont typeface="+mj-lt"/>
              <a:buAutoNum type="arabicPeriod"/>
            </a:pPr>
            <a:endParaRPr lang="en-CA" sz="2000">
              <a:latin typeface="+mn-lt"/>
              <a:ea typeface="Calibri" panose="020F0502020204030204" pitchFamily="34" charset="0"/>
              <a:cs typeface="Times New Roman" panose="02020603050405020304" pitchFamily="18" charset="0"/>
            </a:endParaRPr>
          </a:p>
          <a:p>
            <a:pPr marL="457200" indent="-457200">
              <a:lnSpc>
                <a:spcPct val="107000"/>
              </a:lnSpc>
              <a:spcBef>
                <a:spcPts val="0"/>
              </a:spcBef>
              <a:spcAft>
                <a:spcPts val="600"/>
              </a:spcAft>
              <a:buFont typeface="+mj-lt"/>
              <a:buAutoNum type="arabicPeriod"/>
            </a:pPr>
            <a:endParaRPr lang="en-CA" sz="2000">
              <a:latin typeface="+mn-lt"/>
              <a:ea typeface="Calibri" panose="020F0502020204030204" pitchFamily="34" charset="0"/>
              <a:cs typeface="Times New Roman" panose="02020603050405020304" pitchFamily="18" charset="0"/>
            </a:endParaRPr>
          </a:p>
          <a:p>
            <a:pPr marL="408305" indent="-571500">
              <a:spcBef>
                <a:spcPts val="0"/>
              </a:spcBef>
              <a:spcAft>
                <a:spcPts val="600"/>
              </a:spcAft>
              <a:buFont typeface="Arial" panose="020B0604020202020204" pitchFamily="34" charset="0"/>
              <a:buChar char="•"/>
            </a:pPr>
            <a:endParaRPr lang="en-CA" sz="2000">
              <a:latin typeface="+mn-lt"/>
            </a:endParaRPr>
          </a:p>
        </p:txBody>
      </p:sp>
    </p:spTree>
    <p:extLst>
      <p:ext uri="{BB962C8B-B14F-4D97-AF65-F5344CB8AC3E}">
        <p14:creationId xmlns:p14="http://schemas.microsoft.com/office/powerpoint/2010/main" val="231235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5CD51-9C4F-4CE2-8D71-E8286EE5D856}"/>
              </a:ext>
            </a:extLst>
          </p:cNvPr>
          <p:cNvSpPr>
            <a:spLocks noGrp="1"/>
          </p:cNvSpPr>
          <p:nvPr>
            <p:ph type="title"/>
          </p:nvPr>
        </p:nvSpPr>
        <p:spPr>
          <a:xfrm>
            <a:off x="256072" y="546757"/>
            <a:ext cx="9720569" cy="706964"/>
          </a:xfrm>
        </p:spPr>
        <p:txBody>
          <a:bodyPr/>
          <a:lstStyle/>
          <a:p>
            <a:r>
              <a:rPr lang="en-CA" sz="4800">
                <a:latin typeface="+mj-lt"/>
                <a:cs typeface="+mj-cs"/>
              </a:rPr>
              <a:t>Inclusion Support Grant </a:t>
            </a:r>
            <a:br>
              <a:rPr lang="en-CA">
                <a:latin typeface="+mj-lt"/>
                <a:cs typeface="+mj-cs"/>
              </a:rPr>
            </a:br>
            <a:r>
              <a:rPr lang="en-CA" sz="2800">
                <a:latin typeface="+mj-lt"/>
                <a:cs typeface="+mj-cs"/>
              </a:rPr>
              <a:t>2023/24 Key Changes</a:t>
            </a:r>
            <a:endParaRPr lang="en-CA" i="1">
              <a:latin typeface="+mj-lt"/>
              <a:cs typeface="+mj-cs"/>
            </a:endParaRPr>
          </a:p>
        </p:txBody>
      </p:sp>
      <p:sp>
        <p:nvSpPr>
          <p:cNvPr id="3" name="Content Placeholder 2">
            <a:extLst>
              <a:ext uri="{FF2B5EF4-FFF2-40B4-BE49-F238E27FC236}">
                <a16:creationId xmlns:a16="http://schemas.microsoft.com/office/drawing/2014/main" id="{7B8BFC8E-6E97-425F-A56E-D5AB5456F0ED}"/>
              </a:ext>
            </a:extLst>
          </p:cNvPr>
          <p:cNvSpPr>
            <a:spLocks noGrp="1"/>
          </p:cNvSpPr>
          <p:nvPr>
            <p:ph idx="1"/>
          </p:nvPr>
        </p:nvSpPr>
        <p:spPr>
          <a:xfrm>
            <a:off x="0" y="2137262"/>
            <a:ext cx="9883302" cy="5012568"/>
          </a:xfrm>
        </p:spPr>
        <p:txBody>
          <a:bodyPr>
            <a:noAutofit/>
          </a:bodyPr>
          <a:lstStyle/>
          <a:p>
            <a:pPr marL="294300" lvl="1" indent="0">
              <a:lnSpc>
                <a:spcPct val="107000"/>
              </a:lnSpc>
              <a:spcBef>
                <a:spcPts val="0"/>
              </a:spcBef>
              <a:spcAft>
                <a:spcPts val="600"/>
              </a:spcAft>
              <a:buNone/>
            </a:pPr>
            <a:endParaRPr lang="en-CA" sz="1000">
              <a:effectLst/>
              <a:latin typeface="+mn-lt"/>
              <a:ea typeface="Calibri" panose="020F0502020204030204" pitchFamily="34" charset="0"/>
              <a:cs typeface="Times New Roman" panose="02020603050405020304" pitchFamily="18" charset="0"/>
            </a:endParaRPr>
          </a:p>
          <a:p>
            <a:pPr marL="751205" lvl="1" indent="-457200">
              <a:lnSpc>
                <a:spcPct val="107000"/>
              </a:lnSpc>
              <a:spcBef>
                <a:spcPts val="0"/>
              </a:spcBef>
              <a:spcAft>
                <a:spcPts val="600"/>
              </a:spcAft>
              <a:buFont typeface="+mj-lt"/>
              <a:buAutoNum type="arabicPeriod"/>
            </a:pPr>
            <a:r>
              <a:rPr lang="en-US" sz="2400">
                <a:latin typeface="+mn-lt"/>
                <a:ea typeface="Calibri" panose="020F0502020204030204" pitchFamily="34" charset="0"/>
                <a:cs typeface="Times New Roman" panose="02020603050405020304" pitchFamily="18" charset="0"/>
              </a:rPr>
              <a:t>Funding formula top-up for </a:t>
            </a:r>
            <a:r>
              <a:rPr lang="en-US" err="1">
                <a:latin typeface="+mn-lt"/>
                <a:ea typeface="Calibri" panose="020F0502020204030204" pitchFamily="34" charset="0"/>
                <a:cs typeface="Times New Roman" panose="02020603050405020304" pitchFamily="18" charset="0"/>
              </a:rPr>
              <a:t>centres</a:t>
            </a:r>
            <a:r>
              <a:rPr lang="en-US">
                <a:latin typeface="+mn-lt"/>
                <a:ea typeface="Calibri" panose="020F0502020204030204" pitchFamily="34" charset="0"/>
                <a:cs typeface="Times New Roman" panose="02020603050405020304" pitchFamily="18" charset="0"/>
              </a:rPr>
              <a:t> with ECEs providing inclusion support</a:t>
            </a:r>
          </a:p>
          <a:p>
            <a:pPr marL="751205" lvl="1" indent="-457200">
              <a:lnSpc>
                <a:spcPct val="107000"/>
              </a:lnSpc>
              <a:spcBef>
                <a:spcPts val="0"/>
              </a:spcBef>
              <a:spcAft>
                <a:spcPts val="600"/>
              </a:spcAft>
              <a:buFont typeface="+mj-lt"/>
              <a:buAutoNum type="arabicPeriod"/>
            </a:pPr>
            <a:endParaRPr lang="en-US">
              <a:latin typeface="+mn-lt"/>
              <a:ea typeface="Calibri" panose="020F0502020204030204" pitchFamily="34" charset="0"/>
              <a:cs typeface="Times New Roman" panose="02020603050405020304" pitchFamily="18" charset="0"/>
            </a:endParaRPr>
          </a:p>
          <a:p>
            <a:pPr marL="751205" lvl="1" indent="-457200">
              <a:lnSpc>
                <a:spcPct val="107000"/>
              </a:lnSpc>
              <a:spcBef>
                <a:spcPts val="0"/>
              </a:spcBef>
              <a:spcAft>
                <a:spcPts val="600"/>
              </a:spcAft>
              <a:buFont typeface="+mj-lt"/>
              <a:buAutoNum type="arabicPeriod"/>
            </a:pPr>
            <a:r>
              <a:rPr lang="en-US" sz="2400">
                <a:latin typeface="+mn-lt"/>
                <a:ea typeface="Calibri" panose="020F0502020204030204" pitchFamily="34" charset="0"/>
                <a:cs typeface="Times New Roman" panose="02020603050405020304" pitchFamily="18" charset="0"/>
              </a:rPr>
              <a:t>Addition of definitions to clarify roles </a:t>
            </a:r>
            <a:r>
              <a:rPr lang="en-US">
                <a:latin typeface="+mn-lt"/>
                <a:ea typeface="Calibri" panose="020F0502020204030204" pitchFamily="34" charset="0"/>
                <a:cs typeface="Times New Roman" panose="02020603050405020304" pitchFamily="18" charset="0"/>
              </a:rPr>
              <a:t>of inclusion support staff who are ECEs and eligible for the top-up funding, and those who are not. </a:t>
            </a:r>
            <a:endParaRPr lang="en-US" sz="2400">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24939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071F21-ABA1-AE71-47C4-F03F0645F6F0}"/>
              </a:ext>
            </a:extLst>
          </p:cNvPr>
          <p:cNvSpPr>
            <a:spLocks noGrp="1"/>
          </p:cNvSpPr>
          <p:nvPr>
            <p:ph idx="1"/>
          </p:nvPr>
        </p:nvSpPr>
        <p:spPr/>
        <p:txBody>
          <a:bodyPr/>
          <a:lstStyle/>
          <a:p>
            <a:pPr marL="0" indent="0">
              <a:buNone/>
            </a:pPr>
            <a:endParaRPr lang="en-CA" sz="1800">
              <a:effectLst/>
              <a:latin typeface="Calibri" panose="020F0502020204030204" pitchFamily="34" charset="0"/>
              <a:ea typeface="Calibri" panose="020F0502020204030204" pitchFamily="34" charset="0"/>
              <a:cs typeface="Times New Roman" panose="02020603050405020304" pitchFamily="18" charset="0"/>
            </a:endParaRPr>
          </a:p>
          <a:p>
            <a:endParaRPr lang="en-CA"/>
          </a:p>
        </p:txBody>
      </p:sp>
      <p:sp>
        <p:nvSpPr>
          <p:cNvPr id="6" name="Content Placeholder 2">
            <a:extLst>
              <a:ext uri="{FF2B5EF4-FFF2-40B4-BE49-F238E27FC236}">
                <a16:creationId xmlns:a16="http://schemas.microsoft.com/office/drawing/2014/main" id="{91328EB1-C604-7890-A72C-12AD857019BE}"/>
              </a:ext>
            </a:extLst>
          </p:cNvPr>
          <p:cNvSpPr txBox="1">
            <a:spLocks/>
          </p:cNvSpPr>
          <p:nvPr/>
        </p:nvSpPr>
        <p:spPr>
          <a:xfrm>
            <a:off x="762000" y="1752601"/>
            <a:ext cx="10972800" cy="421150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400" b="0" i="0" kern="1200" baseline="0">
                <a:solidFill>
                  <a:schemeClr val="tx2"/>
                </a:solidFill>
                <a:latin typeface="Calibri"/>
                <a:ea typeface="+mn-ea"/>
                <a:cs typeface="Calibri"/>
              </a:defRPr>
            </a:lvl1pPr>
            <a:lvl2pPr marL="742950" indent="-285750" algn="l" defTabSz="457200" rtl="0" eaLnBrk="1" latinLnBrk="0" hangingPunct="1">
              <a:spcBef>
                <a:spcPts val="1000"/>
              </a:spcBef>
              <a:spcAft>
                <a:spcPts val="0"/>
              </a:spcAft>
              <a:buClr>
                <a:schemeClr val="accent1"/>
              </a:buClr>
              <a:buSzPct val="80000"/>
              <a:buFont typeface="Arial"/>
              <a:buChar char="•"/>
              <a:defRPr sz="2400" b="0" i="0" kern="1200" baseline="0">
                <a:solidFill>
                  <a:schemeClr val="tx2"/>
                </a:solidFill>
                <a:latin typeface="Calibri Light"/>
                <a:ea typeface="+mn-ea"/>
                <a:cs typeface="Calibri Light"/>
              </a:defRPr>
            </a:lvl2pPr>
            <a:lvl3pPr marL="1143000" indent="-228600" algn="l" defTabSz="457200" rtl="0" eaLnBrk="1" latinLnBrk="0" hangingPunct="1">
              <a:spcBef>
                <a:spcPts val="1000"/>
              </a:spcBef>
              <a:spcAft>
                <a:spcPts val="0"/>
              </a:spcAft>
              <a:buClr>
                <a:schemeClr val="accent1"/>
              </a:buClr>
              <a:buSzPct val="80000"/>
              <a:buFont typeface="Lucida Grande"/>
              <a:buChar char="-"/>
              <a:defRPr sz="2400" b="0" i="0" kern="1200">
                <a:solidFill>
                  <a:schemeClr val="tx2"/>
                </a:solidFill>
                <a:latin typeface="Calibri Light"/>
                <a:ea typeface="+mn-ea"/>
                <a:cs typeface="Calibri Light"/>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Helvetica"/>
                <a:ea typeface="+mn-ea"/>
                <a:cs typeface="Helvetica"/>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Helvetica"/>
                <a:ea typeface="+mn-ea"/>
                <a:cs typeface="Helvetica"/>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endParaRPr lang="en-CA"/>
          </a:p>
        </p:txBody>
      </p:sp>
      <p:sp>
        <p:nvSpPr>
          <p:cNvPr id="7" name="Title 1">
            <a:extLst>
              <a:ext uri="{FF2B5EF4-FFF2-40B4-BE49-F238E27FC236}">
                <a16:creationId xmlns:a16="http://schemas.microsoft.com/office/drawing/2014/main" id="{F219FFF0-D0E5-9FAC-A133-B1F4E70202EF}"/>
              </a:ext>
            </a:extLst>
          </p:cNvPr>
          <p:cNvSpPr txBox="1">
            <a:spLocks/>
          </p:cNvSpPr>
          <p:nvPr/>
        </p:nvSpPr>
        <p:spPr bwMode="gray">
          <a:xfrm>
            <a:off x="392259" y="540412"/>
            <a:ext cx="9720569" cy="706964"/>
          </a:xfrm>
          <a:prstGeom prst="rect">
            <a:avLst/>
          </a:prstGeom>
        </p:spPr>
        <p:txBody>
          <a:bodyPr vert="horz" lIns="91440" tIns="45720" rIns="91440" bIns="45720" rtlCol="0" anchor="ctr">
            <a:noAutofit/>
          </a:bodyPr>
          <a:lstStyle>
            <a:lvl1pPr marL="0" marR="0" indent="0" algn="l" defTabSz="457200" rtl="0" eaLnBrk="1" fontAlgn="auto" latinLnBrk="0" hangingPunct="1">
              <a:lnSpc>
                <a:spcPct val="100000"/>
              </a:lnSpc>
              <a:spcBef>
                <a:spcPct val="0"/>
              </a:spcBef>
              <a:spcAft>
                <a:spcPts val="0"/>
              </a:spcAft>
              <a:buClrTx/>
              <a:buSzTx/>
              <a:buFontTx/>
              <a:buNone/>
              <a:tabLst/>
              <a:defRPr sz="6000" b="0" i="0" kern="1200" cap="none" baseline="0">
                <a:solidFill>
                  <a:srgbClr val="00AEEF"/>
                </a:solidFill>
                <a:latin typeface="Calibri Light"/>
                <a:ea typeface="+mj-ea"/>
                <a:cs typeface="Helvetica"/>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CA" sz="4800">
                <a:latin typeface="+mj-lt"/>
                <a:cs typeface="+mj-cs"/>
              </a:rPr>
              <a:t>Infant Quality Care Grant </a:t>
            </a:r>
            <a:br>
              <a:rPr lang="en-CA">
                <a:latin typeface="+mj-lt"/>
                <a:cs typeface="+mj-cs"/>
              </a:rPr>
            </a:br>
            <a:r>
              <a:rPr lang="en-CA" sz="2800">
                <a:latin typeface="+mj-lt"/>
                <a:cs typeface="+mj-cs"/>
              </a:rPr>
              <a:t>2023/24 Key Changes </a:t>
            </a:r>
            <a:endParaRPr lang="en-CA" i="1">
              <a:latin typeface="+mj-lt"/>
              <a:cs typeface="+mj-cs"/>
            </a:endParaRPr>
          </a:p>
        </p:txBody>
      </p:sp>
      <p:sp>
        <p:nvSpPr>
          <p:cNvPr id="10" name="Content Placeholder 2">
            <a:extLst>
              <a:ext uri="{FF2B5EF4-FFF2-40B4-BE49-F238E27FC236}">
                <a16:creationId xmlns:a16="http://schemas.microsoft.com/office/drawing/2014/main" id="{2AF4789C-79D2-264D-D368-3BD34C728E58}"/>
              </a:ext>
            </a:extLst>
          </p:cNvPr>
          <p:cNvSpPr txBox="1">
            <a:spLocks/>
          </p:cNvSpPr>
          <p:nvPr/>
        </p:nvSpPr>
        <p:spPr>
          <a:xfrm>
            <a:off x="145219" y="1721287"/>
            <a:ext cx="11438616" cy="504388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400" b="0" i="0" kern="1200" baseline="0">
                <a:solidFill>
                  <a:schemeClr val="tx2"/>
                </a:solidFill>
                <a:latin typeface="Calibri"/>
                <a:ea typeface="+mn-ea"/>
                <a:cs typeface="Calibri"/>
              </a:defRPr>
            </a:lvl1pPr>
            <a:lvl2pPr marL="742950" indent="-285750" algn="l" defTabSz="457200" rtl="0" eaLnBrk="1" latinLnBrk="0" hangingPunct="1">
              <a:spcBef>
                <a:spcPts val="1000"/>
              </a:spcBef>
              <a:spcAft>
                <a:spcPts val="0"/>
              </a:spcAft>
              <a:buClr>
                <a:schemeClr val="accent1"/>
              </a:buClr>
              <a:buSzPct val="80000"/>
              <a:buFont typeface="Arial"/>
              <a:buChar char="•"/>
              <a:defRPr sz="2400" b="0" i="0" kern="1200" baseline="0">
                <a:solidFill>
                  <a:schemeClr val="tx2"/>
                </a:solidFill>
                <a:latin typeface="Calibri Light"/>
                <a:ea typeface="+mn-ea"/>
                <a:cs typeface="Calibri Light"/>
              </a:defRPr>
            </a:lvl2pPr>
            <a:lvl3pPr marL="1143000" indent="-228600" algn="l" defTabSz="457200" rtl="0" eaLnBrk="1" latinLnBrk="0" hangingPunct="1">
              <a:spcBef>
                <a:spcPts val="1000"/>
              </a:spcBef>
              <a:spcAft>
                <a:spcPts val="0"/>
              </a:spcAft>
              <a:buClr>
                <a:schemeClr val="accent1"/>
              </a:buClr>
              <a:buSzPct val="80000"/>
              <a:buFont typeface="Lucida Grande"/>
              <a:buChar char="-"/>
              <a:defRPr sz="2400" b="0" i="0" kern="1200">
                <a:solidFill>
                  <a:schemeClr val="tx2"/>
                </a:solidFill>
                <a:latin typeface="Calibri Light"/>
                <a:ea typeface="+mn-ea"/>
                <a:cs typeface="Calibri Light"/>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Helvetica"/>
                <a:ea typeface="+mn-ea"/>
                <a:cs typeface="Helvetica"/>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Helvetica"/>
                <a:ea typeface="+mn-ea"/>
                <a:cs typeface="Helvetica"/>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294300" lvl="1" indent="0">
              <a:lnSpc>
                <a:spcPct val="107000"/>
              </a:lnSpc>
              <a:spcBef>
                <a:spcPts val="0"/>
              </a:spcBef>
              <a:spcAft>
                <a:spcPts val="600"/>
              </a:spcAft>
              <a:buFont typeface="Arial"/>
              <a:buNone/>
            </a:pPr>
            <a:endParaRPr lang="en-CA" sz="1000">
              <a:latin typeface="+mn-lt"/>
              <a:ea typeface="Calibri" panose="020F0502020204030204" pitchFamily="34" charset="0"/>
              <a:cs typeface="Times New Roman" panose="02020603050405020304" pitchFamily="18" charset="0"/>
            </a:endParaRPr>
          </a:p>
          <a:p>
            <a:pPr marL="751205" lvl="1" indent="-457200">
              <a:lnSpc>
                <a:spcPct val="107000"/>
              </a:lnSpc>
              <a:spcBef>
                <a:spcPts val="0"/>
              </a:spcBef>
              <a:spcAft>
                <a:spcPts val="600"/>
              </a:spcAft>
              <a:buFont typeface="+mj-lt"/>
              <a:buAutoNum type="arabicPeriod"/>
            </a:pPr>
            <a:r>
              <a:rPr lang="en-US">
                <a:latin typeface="+mn-lt"/>
                <a:ea typeface="Calibri" panose="020F0502020204030204" pitchFamily="34" charset="0"/>
                <a:cs typeface="Times New Roman" panose="02020603050405020304" pitchFamily="18" charset="0"/>
              </a:rPr>
              <a:t>Increasing per-diem funding from $4 per day, per space, to $10 per day, per space. </a:t>
            </a:r>
          </a:p>
          <a:p>
            <a:pPr marL="751205" lvl="1" indent="-457200">
              <a:lnSpc>
                <a:spcPct val="107000"/>
              </a:lnSpc>
              <a:spcBef>
                <a:spcPts val="0"/>
              </a:spcBef>
              <a:spcAft>
                <a:spcPts val="600"/>
              </a:spcAft>
              <a:buFont typeface="+mj-lt"/>
              <a:buAutoNum type="arabicPeriod"/>
            </a:pPr>
            <a:endParaRPr lang="en-US">
              <a:latin typeface="+mn-lt"/>
              <a:ea typeface="Calibri" panose="020F0502020204030204" pitchFamily="34" charset="0"/>
              <a:cs typeface="Times New Roman" panose="02020603050405020304" pitchFamily="18" charset="0"/>
            </a:endParaRPr>
          </a:p>
          <a:p>
            <a:pPr marL="751205" lvl="1" indent="-457200">
              <a:lnSpc>
                <a:spcPct val="107000"/>
              </a:lnSpc>
              <a:spcBef>
                <a:spcPts val="0"/>
              </a:spcBef>
              <a:spcAft>
                <a:spcPts val="600"/>
              </a:spcAft>
              <a:buFont typeface="+mj-lt"/>
              <a:buAutoNum type="arabicPeriod"/>
            </a:pPr>
            <a:r>
              <a:rPr lang="en-US">
                <a:latin typeface="+mn-lt"/>
                <a:ea typeface="Calibri" panose="020F0502020204030204" pitchFamily="34" charset="0"/>
                <a:cs typeface="Times New Roman" panose="02020603050405020304" pitchFamily="18" charset="0"/>
              </a:rPr>
              <a:t>Removing eligibility requirement that a </a:t>
            </a:r>
            <a:r>
              <a:rPr lang="en-US" err="1">
                <a:latin typeface="+mn-lt"/>
                <a:ea typeface="Calibri" panose="020F0502020204030204" pitchFamily="34" charset="0"/>
                <a:cs typeface="Times New Roman" panose="02020603050405020304" pitchFamily="18" charset="0"/>
              </a:rPr>
              <a:t>centre</a:t>
            </a:r>
            <a:r>
              <a:rPr lang="en-US">
                <a:latin typeface="+mn-lt"/>
                <a:ea typeface="Calibri" panose="020F0502020204030204" pitchFamily="34" charset="0"/>
                <a:cs typeface="Times New Roman" panose="02020603050405020304" pitchFamily="18" charset="0"/>
              </a:rPr>
              <a:t> must have daily fees within 10% of the regional average to apply for the IQCG.</a:t>
            </a:r>
          </a:p>
          <a:p>
            <a:pPr marL="751205" lvl="1" indent="-457200">
              <a:lnSpc>
                <a:spcPct val="107000"/>
              </a:lnSpc>
              <a:spcBef>
                <a:spcPts val="0"/>
              </a:spcBef>
              <a:spcAft>
                <a:spcPts val="600"/>
              </a:spcAft>
              <a:buFont typeface="+mj-lt"/>
              <a:buAutoNum type="arabicPeriod"/>
            </a:pPr>
            <a:endParaRPr lang="en-US">
              <a:latin typeface="+mn-lt"/>
              <a:ea typeface="Calibri" panose="020F0502020204030204" pitchFamily="34" charset="0"/>
              <a:cs typeface="Times New Roman" panose="02020603050405020304" pitchFamily="18" charset="0"/>
            </a:endParaRPr>
          </a:p>
          <a:p>
            <a:pPr marL="751205" lvl="1" indent="-457200">
              <a:lnSpc>
                <a:spcPct val="107000"/>
              </a:lnSpc>
              <a:spcBef>
                <a:spcPts val="0"/>
              </a:spcBef>
              <a:spcAft>
                <a:spcPts val="600"/>
              </a:spcAft>
              <a:buFont typeface="+mj-lt"/>
              <a:buAutoNum type="arabicPeriod"/>
            </a:pPr>
            <a:r>
              <a:rPr lang="en-US">
                <a:latin typeface="+mn-lt"/>
                <a:ea typeface="Calibri" panose="020F0502020204030204" pitchFamily="34" charset="0"/>
                <a:cs typeface="Times New Roman" panose="02020603050405020304" pitchFamily="18" charset="0"/>
              </a:rPr>
              <a:t>Addition of an IQCG Professional Development form for those who have completed required training so they can identify their own PD plan related to their work with infants</a:t>
            </a:r>
          </a:p>
        </p:txBody>
      </p:sp>
    </p:spTree>
    <p:extLst>
      <p:ext uri="{BB962C8B-B14F-4D97-AF65-F5344CB8AC3E}">
        <p14:creationId xmlns:p14="http://schemas.microsoft.com/office/powerpoint/2010/main" val="939528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9D04E-5523-19AD-2E8E-1D33AB37279A}"/>
              </a:ext>
            </a:extLst>
          </p:cNvPr>
          <p:cNvSpPr>
            <a:spLocks noGrp="1"/>
          </p:cNvSpPr>
          <p:nvPr>
            <p:ph type="title"/>
          </p:nvPr>
        </p:nvSpPr>
        <p:spPr>
          <a:xfrm>
            <a:off x="317771" y="196817"/>
            <a:ext cx="10972800" cy="1143000"/>
          </a:xfrm>
        </p:spPr>
        <p:txBody>
          <a:bodyPr/>
          <a:lstStyle/>
          <a:p>
            <a:r>
              <a:rPr lang="en-CA" sz="4800" dirty="0">
                <a:latin typeface="+mn-lt"/>
              </a:rPr>
              <a:t>One-time payment</a:t>
            </a:r>
          </a:p>
        </p:txBody>
      </p:sp>
      <p:sp>
        <p:nvSpPr>
          <p:cNvPr id="3" name="Content Placeholder 2">
            <a:extLst>
              <a:ext uri="{FF2B5EF4-FFF2-40B4-BE49-F238E27FC236}">
                <a16:creationId xmlns:a16="http://schemas.microsoft.com/office/drawing/2014/main" id="{E0071F21-ABA1-AE71-47C4-F03F0645F6F0}"/>
              </a:ext>
            </a:extLst>
          </p:cNvPr>
          <p:cNvSpPr>
            <a:spLocks noGrp="1"/>
          </p:cNvSpPr>
          <p:nvPr>
            <p:ph idx="1"/>
          </p:nvPr>
        </p:nvSpPr>
        <p:spPr>
          <a:xfrm>
            <a:off x="463684" y="1532108"/>
            <a:ext cx="9996348" cy="4365258"/>
          </a:xfrm>
        </p:spPr>
        <p:txBody>
          <a:bodyPr>
            <a:noAutofit/>
          </a:bodyPr>
          <a:lstStyle/>
          <a:p>
            <a:pPr>
              <a:buFont typeface="Arial" panose="020B0604020202020204" pitchFamily="34" charset="0"/>
              <a:buChar char="•"/>
            </a:pPr>
            <a:r>
              <a:rPr lang="en-CA" dirty="0">
                <a:effectLst/>
                <a:latin typeface="+mn-lt"/>
                <a:ea typeface="Calibri" panose="020F0502020204030204" pitchFamily="34" charset="0"/>
                <a:cs typeface="Times New Roman" panose="02020603050405020304" pitchFamily="18" charset="0"/>
              </a:rPr>
              <a:t>A grant to provide financial relief during this period of high inflation and post-covid recovery. </a:t>
            </a:r>
          </a:p>
          <a:p>
            <a:pPr>
              <a:buFont typeface="Arial" panose="020B0604020202020204" pitchFamily="34" charset="0"/>
              <a:buChar char="•"/>
            </a:pPr>
            <a:endParaRPr lang="en-CA" sz="800" dirty="0">
              <a:effectLst/>
              <a:latin typeface="+mn-lt"/>
              <a:ea typeface="Calibri" panose="020F0502020204030204" pitchFamily="34" charset="0"/>
              <a:cs typeface="Times New Roman" panose="02020603050405020304" pitchFamily="18" charset="0"/>
            </a:endParaRPr>
          </a:p>
          <a:p>
            <a:pPr>
              <a:buFont typeface="Arial" panose="020B0604020202020204" pitchFamily="34" charset="0"/>
              <a:buChar char="•"/>
            </a:pPr>
            <a:r>
              <a:rPr lang="en-CA" dirty="0">
                <a:effectLst/>
                <a:latin typeface="+mn-lt"/>
                <a:ea typeface="Calibri" panose="020F0502020204030204" pitchFamily="34" charset="0"/>
                <a:cs typeface="Times New Roman" panose="02020603050405020304" pitchFamily="18" charset="0"/>
              </a:rPr>
              <a:t>In order to be eligible, operators must hav</a:t>
            </a:r>
            <a:r>
              <a:rPr lang="en-CA" dirty="0">
                <a:latin typeface="+mn-lt"/>
                <a:ea typeface="Calibri" panose="020F0502020204030204" pitchFamily="34" charset="0"/>
                <a:cs typeface="Times New Roman" panose="02020603050405020304" pitchFamily="18" charset="0"/>
              </a:rPr>
              <a:t>e signed the 2023/2024 QIG agreement by March 31</a:t>
            </a:r>
            <a:r>
              <a:rPr lang="en-CA" baseline="30000" dirty="0">
                <a:latin typeface="+mn-lt"/>
                <a:ea typeface="Calibri" panose="020F0502020204030204" pitchFamily="34" charset="0"/>
                <a:cs typeface="Times New Roman" panose="02020603050405020304" pitchFamily="18" charset="0"/>
              </a:rPr>
              <a:t>st</a:t>
            </a:r>
            <a:r>
              <a:rPr lang="en-CA" dirty="0">
                <a:latin typeface="+mn-lt"/>
                <a:ea typeface="Calibri" panose="020F0502020204030204" pitchFamily="34" charset="0"/>
                <a:cs typeface="Times New Roman" panose="02020603050405020304" pitchFamily="18" charset="0"/>
              </a:rPr>
              <a:t> </a:t>
            </a:r>
            <a:endParaRPr lang="en-CA" dirty="0">
              <a:effectLst/>
              <a:latin typeface="+mn-lt"/>
              <a:ea typeface="Calibri" panose="020F0502020204030204" pitchFamily="34" charset="0"/>
              <a:cs typeface="Times New Roman" panose="02020603050405020304" pitchFamily="18" charset="0"/>
            </a:endParaRPr>
          </a:p>
          <a:p>
            <a:pPr>
              <a:buFont typeface="Arial" panose="020B0604020202020204" pitchFamily="34" charset="0"/>
              <a:buChar char="•"/>
            </a:pPr>
            <a:endParaRPr lang="en-CA" sz="800" dirty="0">
              <a:effectLst/>
              <a:latin typeface="+mn-lt"/>
              <a:ea typeface="Calibri" panose="020F0502020204030204" pitchFamily="34" charset="0"/>
              <a:cs typeface="Times New Roman" panose="02020603050405020304" pitchFamily="18" charset="0"/>
            </a:endParaRPr>
          </a:p>
          <a:p>
            <a:pPr>
              <a:buFont typeface="Arial" panose="020B0604020202020204" pitchFamily="34" charset="0"/>
              <a:buChar char="•"/>
            </a:pPr>
            <a:r>
              <a:rPr lang="en-CA" dirty="0">
                <a:effectLst/>
                <a:latin typeface="+mn-lt"/>
                <a:ea typeface="Calibri" panose="020F0502020204030204" pitchFamily="34" charset="0"/>
                <a:cs typeface="Times New Roman" panose="02020603050405020304" pitchFamily="18" charset="0"/>
              </a:rPr>
              <a:t>The 6.1% payment will be paid in 2 installments of approximately 50% each by the end of March 2023 and September 2023</a:t>
            </a:r>
          </a:p>
          <a:p>
            <a:pPr marL="0" indent="0">
              <a:buNone/>
            </a:pPr>
            <a:endParaRPr lang="en-CA" sz="800" dirty="0">
              <a:latin typeface="+mn-lt"/>
              <a:ea typeface="Calibri" panose="020F0502020204030204" pitchFamily="34" charset="0"/>
              <a:cs typeface="Times New Roman" panose="02020603050405020304" pitchFamily="18" charset="0"/>
            </a:endParaRPr>
          </a:p>
          <a:p>
            <a:pPr>
              <a:buFont typeface="Arial" panose="020B0604020202020204" pitchFamily="34" charset="0"/>
              <a:buChar char="•"/>
            </a:pPr>
            <a:r>
              <a:rPr lang="en-CA" dirty="0">
                <a:latin typeface="+mn-lt"/>
                <a:ea typeface="Calibri" panose="020F0502020204030204" pitchFamily="34" charset="0"/>
                <a:cs typeface="Times New Roman" panose="02020603050405020304" pitchFamily="18" charset="0"/>
              </a:rPr>
              <a:t>The calculations are based on actual enrollment, operating days, and provincial fee averages</a:t>
            </a:r>
          </a:p>
          <a:p>
            <a:pPr marL="0" indent="0">
              <a:buNone/>
            </a:pPr>
            <a:endParaRPr lang="en-CA" dirty="0">
              <a:effectLst/>
              <a:latin typeface="+mn-lt"/>
              <a:ea typeface="Calibri" panose="020F0502020204030204" pitchFamily="34" charset="0"/>
              <a:cs typeface="Times New Roman" panose="02020603050405020304" pitchFamily="18" charset="0"/>
            </a:endParaRPr>
          </a:p>
          <a:p>
            <a:pPr marL="0" indent="0">
              <a:buNone/>
            </a:pPr>
            <a:endParaRPr lang="en-CA" dirty="0">
              <a:latin typeface="+mn-lt"/>
              <a:ea typeface="Calibri" panose="020F0502020204030204" pitchFamily="34" charset="0"/>
              <a:cs typeface="Times New Roman" panose="02020603050405020304" pitchFamily="18" charset="0"/>
            </a:endParaRPr>
          </a:p>
          <a:p>
            <a:pPr marL="0" indent="0">
              <a:buNone/>
            </a:pPr>
            <a:endParaRPr lang="en-CA" dirty="0">
              <a:effectLst/>
              <a:latin typeface="+mn-lt"/>
              <a:ea typeface="Calibri" panose="020F0502020204030204" pitchFamily="34" charset="0"/>
              <a:cs typeface="Times New Roman" panose="02020603050405020304" pitchFamily="18" charset="0"/>
            </a:endParaRPr>
          </a:p>
          <a:p>
            <a:pPr marL="0" indent="0">
              <a:buNone/>
            </a:pPr>
            <a:endParaRPr lang="en-CA" dirty="0">
              <a:latin typeface="+mn-lt"/>
              <a:ea typeface="Calibri" panose="020F0502020204030204" pitchFamily="34" charset="0"/>
              <a:cs typeface="Times New Roman" panose="02020603050405020304" pitchFamily="18" charset="0"/>
            </a:endParaRPr>
          </a:p>
          <a:p>
            <a:pPr marL="0" indent="0">
              <a:buNone/>
            </a:pPr>
            <a:endParaRPr lang="en-CA" dirty="0">
              <a:effectLst/>
              <a:latin typeface="+mn-lt"/>
              <a:ea typeface="Calibri" panose="020F0502020204030204" pitchFamily="34" charset="0"/>
              <a:cs typeface="Times New Roman" panose="02020603050405020304" pitchFamily="18" charset="0"/>
            </a:endParaRPr>
          </a:p>
          <a:p>
            <a:pPr marL="0" indent="0">
              <a:buNone/>
            </a:pPr>
            <a:endParaRPr lang="en-CA" dirty="0">
              <a:effectLst/>
              <a:latin typeface="+mn-lt"/>
              <a:ea typeface="Calibri" panose="020F0502020204030204" pitchFamily="34" charset="0"/>
              <a:cs typeface="Times New Roman" panose="02020603050405020304" pitchFamily="18" charset="0"/>
            </a:endParaRPr>
          </a:p>
          <a:p>
            <a:endParaRPr lang="en-CA" dirty="0">
              <a:latin typeface="+mn-lt"/>
            </a:endParaRPr>
          </a:p>
        </p:txBody>
      </p:sp>
    </p:spTree>
    <p:extLst>
      <p:ext uri="{BB962C8B-B14F-4D97-AF65-F5344CB8AC3E}">
        <p14:creationId xmlns:p14="http://schemas.microsoft.com/office/powerpoint/2010/main" val="129393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AB391B9-0C47-EE4E-5B63-9A4E1D5933A5}"/>
              </a:ext>
            </a:extLst>
          </p:cNvPr>
          <p:cNvSpPr>
            <a:spLocks noGrp="1"/>
          </p:cNvSpPr>
          <p:nvPr>
            <p:ph type="sldNum" sz="quarter" idx="10"/>
          </p:nvPr>
        </p:nvSpPr>
        <p:spPr/>
        <p:txBody>
          <a:bodyPr/>
          <a:lstStyle/>
          <a:p>
            <a:fld id="{D57F1E4F-1CFF-5643-939E-217C01CDF565}" type="slidenum">
              <a:rPr lang="en-US" smtClean="0"/>
              <a:pPr/>
              <a:t>9</a:t>
            </a:fld>
            <a:endParaRPr lang="en-US"/>
          </a:p>
        </p:txBody>
      </p:sp>
      <p:sp>
        <p:nvSpPr>
          <p:cNvPr id="4" name="Content Placeholder 2">
            <a:extLst>
              <a:ext uri="{FF2B5EF4-FFF2-40B4-BE49-F238E27FC236}">
                <a16:creationId xmlns:a16="http://schemas.microsoft.com/office/drawing/2014/main" id="{0BCD117F-D076-E7B9-BC9E-D6B3E15CB0D8}"/>
              </a:ext>
            </a:extLst>
          </p:cNvPr>
          <p:cNvSpPr txBox="1">
            <a:spLocks/>
          </p:cNvSpPr>
          <p:nvPr/>
        </p:nvSpPr>
        <p:spPr>
          <a:xfrm>
            <a:off x="377211" y="1492921"/>
            <a:ext cx="4768851" cy="5410200"/>
          </a:xfrm>
          <a:prstGeom prst="rect">
            <a:avLst/>
          </a:prstGeom>
        </p:spPr>
        <p:txBody>
          <a:bodyPr vert="horz" lIns="91440" tIns="45720" rIns="91440" bIns="45720" rtlCol="0" anchor="t">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636905" lvl="1" indent="-342900">
              <a:lnSpc>
                <a:spcPct val="107000"/>
              </a:lnSpc>
              <a:spcBef>
                <a:spcPts val="0"/>
              </a:spcBef>
              <a:spcAft>
                <a:spcPts val="600"/>
              </a:spcAft>
              <a:buFont typeface="Arial" panose="020B0604020202020204" pitchFamily="34" charset="0"/>
              <a:buChar char="•"/>
            </a:pPr>
            <a:r>
              <a:rPr lang="en-US" sz="2400" dirty="0">
                <a:solidFill>
                  <a:srgbClr val="214C7E"/>
                </a:solidFill>
                <a:latin typeface="Century Gothic"/>
                <a:ea typeface="Calibri" panose="020F0502020204030204" pitchFamily="34" charset="0"/>
                <a:cs typeface="Calibri Light"/>
              </a:rPr>
              <a:t>Infant Quality Care Grant</a:t>
            </a:r>
          </a:p>
          <a:p>
            <a:pPr marL="636905" lvl="1" indent="-342900">
              <a:lnSpc>
                <a:spcPct val="107000"/>
              </a:lnSpc>
              <a:spcBef>
                <a:spcPts val="0"/>
              </a:spcBef>
              <a:spcAft>
                <a:spcPts val="600"/>
              </a:spcAft>
              <a:buFont typeface="Arial" panose="020B0604020202020204" pitchFamily="34" charset="0"/>
              <a:buChar char="•"/>
            </a:pPr>
            <a:r>
              <a:rPr lang="en-US" sz="2400" dirty="0">
                <a:solidFill>
                  <a:srgbClr val="214C7E"/>
                </a:solidFill>
                <a:latin typeface="Century Gothic"/>
                <a:ea typeface="Calibri" panose="020F0502020204030204" pitchFamily="34" charset="0"/>
                <a:cs typeface="Calibri Light"/>
              </a:rPr>
              <a:t>Inclusion Support Grant</a:t>
            </a:r>
          </a:p>
          <a:p>
            <a:pPr marL="636905" lvl="1" indent="-342900">
              <a:lnSpc>
                <a:spcPct val="107000"/>
              </a:lnSpc>
              <a:spcBef>
                <a:spcPts val="0"/>
              </a:spcBef>
              <a:spcAft>
                <a:spcPts val="600"/>
              </a:spcAft>
              <a:buFont typeface="Arial" panose="020B0604020202020204" pitchFamily="34" charset="0"/>
              <a:buChar char="•"/>
            </a:pPr>
            <a:r>
              <a:rPr lang="en-US" sz="2400" dirty="0">
                <a:solidFill>
                  <a:srgbClr val="214C7E"/>
                </a:solidFill>
                <a:latin typeface="Century Gothic"/>
                <a:ea typeface="Calibri" panose="020F0502020204030204" pitchFamily="34" charset="0"/>
                <a:cs typeface="Calibri Light"/>
              </a:rPr>
              <a:t>One-Time Payment</a:t>
            </a:r>
          </a:p>
          <a:p>
            <a:pPr marL="636905" lvl="1" indent="-342900">
              <a:lnSpc>
                <a:spcPct val="107000"/>
              </a:lnSpc>
              <a:spcBef>
                <a:spcPts val="0"/>
              </a:spcBef>
              <a:spcAft>
                <a:spcPts val="600"/>
              </a:spcAft>
              <a:buFont typeface="Arial" panose="020B0604020202020204" pitchFamily="34" charset="0"/>
              <a:buChar char="•"/>
            </a:pPr>
            <a:endParaRPr lang="en-US" sz="600" dirty="0">
              <a:solidFill>
                <a:srgbClr val="214C7E"/>
              </a:solidFill>
              <a:latin typeface="Century Gothic"/>
              <a:ea typeface="Calibri" panose="020F0502020204030204" pitchFamily="34" charset="0"/>
              <a:cs typeface="Calibri Light"/>
            </a:endParaRPr>
          </a:p>
          <a:p>
            <a:pPr marL="636905" lvl="1" indent="-342900">
              <a:lnSpc>
                <a:spcPct val="107000"/>
              </a:lnSpc>
              <a:spcBef>
                <a:spcPts val="0"/>
              </a:spcBef>
              <a:spcAft>
                <a:spcPts val="600"/>
              </a:spcAft>
              <a:buFont typeface="Arial" panose="020B0604020202020204" pitchFamily="34" charset="0"/>
              <a:buChar char="•"/>
            </a:pPr>
            <a:endParaRPr lang="en-US" sz="2400" dirty="0">
              <a:solidFill>
                <a:srgbClr val="214C7E"/>
              </a:solidFill>
              <a:latin typeface="Century Gothic"/>
              <a:ea typeface="Calibri" panose="020F0502020204030204" pitchFamily="34" charset="0"/>
              <a:cs typeface="Calibri Light"/>
            </a:endParaRPr>
          </a:p>
          <a:p>
            <a:pPr marL="636905" lvl="1" indent="-342900">
              <a:lnSpc>
                <a:spcPct val="107000"/>
              </a:lnSpc>
              <a:spcBef>
                <a:spcPts val="0"/>
              </a:spcBef>
              <a:spcAft>
                <a:spcPts val="600"/>
              </a:spcAft>
              <a:buFont typeface="Arial" panose="020B0604020202020204" pitchFamily="34" charset="0"/>
              <a:buChar char="•"/>
            </a:pPr>
            <a:r>
              <a:rPr lang="en-US" sz="2400" dirty="0">
                <a:solidFill>
                  <a:srgbClr val="214C7E"/>
                </a:solidFill>
                <a:latin typeface="Century Gothic"/>
                <a:ea typeface="Calibri" panose="020F0502020204030204" pitchFamily="34" charset="0"/>
                <a:cs typeface="Calibri Light"/>
              </a:rPr>
              <a:t>Quality Investment Grant / Program Support Fund</a:t>
            </a:r>
          </a:p>
          <a:p>
            <a:pPr marL="1371600" lvl="3" indent="0">
              <a:lnSpc>
                <a:spcPct val="107000"/>
              </a:lnSpc>
              <a:spcBef>
                <a:spcPts val="0"/>
              </a:spcBef>
              <a:spcAft>
                <a:spcPts val="600"/>
              </a:spcAft>
              <a:buFont typeface="Wingdings 3" charset="2"/>
              <a:buNone/>
            </a:pPr>
            <a:endParaRPr lang="en-US" sz="2400" dirty="0">
              <a:solidFill>
                <a:srgbClr val="404040"/>
              </a:solidFill>
              <a:latin typeface="Calibri Light"/>
              <a:ea typeface="Calibri" panose="020F0502020204030204" pitchFamily="34" charset="0"/>
              <a:cs typeface="Calibri Light"/>
            </a:endParaRPr>
          </a:p>
          <a:p>
            <a:pPr marL="294005" lvl="1" indent="0">
              <a:lnSpc>
                <a:spcPct val="107000"/>
              </a:lnSpc>
              <a:spcBef>
                <a:spcPts val="0"/>
              </a:spcBef>
              <a:spcAft>
                <a:spcPts val="600"/>
              </a:spcAft>
              <a:buFont typeface="Wingdings 3" charset="2"/>
              <a:buNone/>
            </a:pPr>
            <a:endParaRPr lang="en-US" sz="2400" dirty="0">
              <a:latin typeface="+mn-lt"/>
              <a:ea typeface="Calibri" panose="020F0502020204030204" pitchFamily="34" charset="0"/>
              <a:cs typeface="Times New Roman" panose="02020603050405020304" pitchFamily="18" charset="0"/>
            </a:endParaRPr>
          </a:p>
          <a:p>
            <a:pPr marL="636905" lvl="1" indent="-342900">
              <a:lnSpc>
                <a:spcPct val="107000"/>
              </a:lnSpc>
              <a:spcBef>
                <a:spcPts val="0"/>
              </a:spcBef>
              <a:spcAft>
                <a:spcPts val="600"/>
              </a:spcAft>
              <a:buFont typeface="Arial" panose="020B0604020202020204" pitchFamily="34" charset="0"/>
              <a:buChar char="•"/>
            </a:pPr>
            <a:endParaRPr lang="en-US" dirty="0">
              <a:latin typeface="+mn-lt"/>
              <a:ea typeface="Calibri" panose="020F0502020204030204" pitchFamily="34" charset="0"/>
              <a:cs typeface="Times New Roman" panose="02020603050405020304" pitchFamily="18" charset="0"/>
            </a:endParaRPr>
          </a:p>
          <a:p>
            <a:pPr marL="294005" lvl="1" indent="0">
              <a:lnSpc>
                <a:spcPct val="107000"/>
              </a:lnSpc>
              <a:spcBef>
                <a:spcPts val="0"/>
              </a:spcBef>
              <a:spcAft>
                <a:spcPts val="600"/>
              </a:spcAft>
              <a:buFont typeface="Wingdings 3" charset="2"/>
              <a:buNone/>
            </a:pPr>
            <a:endParaRPr lang="en-US" dirty="0">
              <a:latin typeface="+mn-lt"/>
              <a:ea typeface="Calibri" panose="020F0502020204030204" pitchFamily="34" charset="0"/>
              <a:cs typeface="Times New Roman" panose="02020603050405020304" pitchFamily="18" charset="0"/>
            </a:endParaRPr>
          </a:p>
          <a:p>
            <a:pPr marL="636905" lvl="1">
              <a:lnSpc>
                <a:spcPct val="107000"/>
              </a:lnSpc>
              <a:spcBef>
                <a:spcPts val="0"/>
              </a:spcBef>
              <a:spcAft>
                <a:spcPts val="600"/>
              </a:spcAft>
              <a:buFont typeface="Arial" panose="020B0604020202020204" pitchFamily="34" charset="0"/>
              <a:buChar char="•"/>
            </a:pPr>
            <a:endParaRPr lang="en-US" dirty="0">
              <a:latin typeface="+mn-lt"/>
              <a:ea typeface="Calibri" panose="020F0502020204030204" pitchFamily="34" charset="0"/>
              <a:cs typeface="Times New Roman" panose="02020603050405020304" pitchFamily="18" charset="0"/>
            </a:endParaRPr>
          </a:p>
          <a:p>
            <a:pPr>
              <a:lnSpc>
                <a:spcPct val="107000"/>
              </a:lnSpc>
              <a:spcBef>
                <a:spcPts val="0"/>
              </a:spcBef>
              <a:spcAft>
                <a:spcPts val="600"/>
              </a:spcAft>
              <a:buFont typeface="Arial" panose="020B0604020202020204" pitchFamily="34" charset="0"/>
              <a:buChar char="•"/>
            </a:pPr>
            <a:endParaRPr lang="en-CA" dirty="0">
              <a:latin typeface="+mn-lt"/>
              <a:ea typeface="Calibri" panose="020F0502020204030204" pitchFamily="34" charset="0"/>
              <a:cs typeface="Times New Roman" panose="02020603050405020304" pitchFamily="18" charset="0"/>
            </a:endParaRPr>
          </a:p>
          <a:p>
            <a:pPr marL="408305" indent="-571500">
              <a:spcBef>
                <a:spcPts val="0"/>
              </a:spcBef>
              <a:spcAft>
                <a:spcPts val="600"/>
              </a:spcAft>
              <a:buFont typeface="Arial" panose="020B0604020202020204" pitchFamily="34" charset="0"/>
              <a:buChar char="•"/>
            </a:pPr>
            <a:endParaRPr lang="en-CA" dirty="0">
              <a:latin typeface="+mn-lt"/>
              <a:ea typeface="Calibri" panose="020F0502020204030204" pitchFamily="34" charset="0"/>
            </a:endParaRPr>
          </a:p>
        </p:txBody>
      </p:sp>
      <p:pic>
        <p:nvPicPr>
          <p:cNvPr id="6" name="Graphic 5" descr="Circle with left arrow outline">
            <a:extLst>
              <a:ext uri="{FF2B5EF4-FFF2-40B4-BE49-F238E27FC236}">
                <a16:creationId xmlns:a16="http://schemas.microsoft.com/office/drawing/2014/main" id="{1EB3E828-9053-4D46-8C7C-13F874994C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82859" y="1511480"/>
            <a:ext cx="1477924" cy="1477924"/>
          </a:xfrm>
          <a:prstGeom prst="rect">
            <a:avLst/>
          </a:prstGeom>
        </p:spPr>
      </p:pic>
      <p:pic>
        <p:nvPicPr>
          <p:cNvPr id="7" name="Graphic 6" descr="Circle with left arrow outline">
            <a:extLst>
              <a:ext uri="{FF2B5EF4-FFF2-40B4-BE49-F238E27FC236}">
                <a16:creationId xmlns:a16="http://schemas.microsoft.com/office/drawing/2014/main" id="{958CB413-2B21-7B26-5F7A-62F5BFCB77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82859" y="3189395"/>
            <a:ext cx="1477924" cy="1477924"/>
          </a:xfrm>
          <a:prstGeom prst="rect">
            <a:avLst/>
          </a:prstGeom>
        </p:spPr>
      </p:pic>
      <p:sp>
        <p:nvSpPr>
          <p:cNvPr id="8" name="Right Brace 7">
            <a:extLst>
              <a:ext uri="{FF2B5EF4-FFF2-40B4-BE49-F238E27FC236}">
                <a16:creationId xmlns:a16="http://schemas.microsoft.com/office/drawing/2014/main" id="{17B600EF-E8A4-921B-F1CF-B02CD97C2AB1}"/>
              </a:ext>
            </a:extLst>
          </p:cNvPr>
          <p:cNvSpPr/>
          <p:nvPr/>
        </p:nvSpPr>
        <p:spPr>
          <a:xfrm>
            <a:off x="5004394" y="1323439"/>
            <a:ext cx="478465" cy="1676101"/>
          </a:xfrm>
          <a:prstGeom prst="rightBrace">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p>
        </p:txBody>
      </p:sp>
      <p:sp>
        <p:nvSpPr>
          <p:cNvPr id="9" name="Right Brace 8">
            <a:extLst>
              <a:ext uri="{FF2B5EF4-FFF2-40B4-BE49-F238E27FC236}">
                <a16:creationId xmlns:a16="http://schemas.microsoft.com/office/drawing/2014/main" id="{7F23D4EE-3EBC-8E0A-1AAB-7A4B3057EB6F}"/>
              </a:ext>
            </a:extLst>
          </p:cNvPr>
          <p:cNvSpPr/>
          <p:nvPr/>
        </p:nvSpPr>
        <p:spPr>
          <a:xfrm>
            <a:off x="5004394" y="3090307"/>
            <a:ext cx="478465" cy="1676101"/>
          </a:xfrm>
          <a:prstGeom prst="rightBrace">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p>
        </p:txBody>
      </p:sp>
      <p:sp>
        <p:nvSpPr>
          <p:cNvPr id="10" name="TextBox 9">
            <a:extLst>
              <a:ext uri="{FF2B5EF4-FFF2-40B4-BE49-F238E27FC236}">
                <a16:creationId xmlns:a16="http://schemas.microsoft.com/office/drawing/2014/main" id="{B5999688-F570-D68D-9B85-FF0A4B645CD1}"/>
              </a:ext>
            </a:extLst>
          </p:cNvPr>
          <p:cNvSpPr txBox="1"/>
          <p:nvPr/>
        </p:nvSpPr>
        <p:spPr>
          <a:xfrm>
            <a:off x="7100112" y="1954843"/>
            <a:ext cx="3420714" cy="584775"/>
          </a:xfrm>
          <a:prstGeom prst="rect">
            <a:avLst/>
          </a:prstGeom>
          <a:noFill/>
        </p:spPr>
        <p:txBody>
          <a:bodyPr wrap="square" rtlCol="0">
            <a:spAutoFit/>
          </a:bodyPr>
          <a:lstStyle/>
          <a:p>
            <a:r>
              <a:rPr lang="en-CA" sz="3200" b="1" dirty="0">
                <a:solidFill>
                  <a:schemeClr val="accent2"/>
                </a:solidFill>
              </a:rPr>
              <a:t>March 15</a:t>
            </a:r>
          </a:p>
        </p:txBody>
      </p:sp>
      <p:sp>
        <p:nvSpPr>
          <p:cNvPr id="11" name="TextBox 10">
            <a:extLst>
              <a:ext uri="{FF2B5EF4-FFF2-40B4-BE49-F238E27FC236}">
                <a16:creationId xmlns:a16="http://schemas.microsoft.com/office/drawing/2014/main" id="{7AF8E359-C9C2-EB47-A622-0E950C9FB4E0}"/>
              </a:ext>
            </a:extLst>
          </p:cNvPr>
          <p:cNvSpPr txBox="1"/>
          <p:nvPr/>
        </p:nvSpPr>
        <p:spPr>
          <a:xfrm>
            <a:off x="7100112" y="3586793"/>
            <a:ext cx="3420714" cy="584775"/>
          </a:xfrm>
          <a:prstGeom prst="rect">
            <a:avLst/>
          </a:prstGeom>
          <a:noFill/>
        </p:spPr>
        <p:txBody>
          <a:bodyPr wrap="square" rtlCol="0">
            <a:spAutoFit/>
          </a:bodyPr>
          <a:lstStyle/>
          <a:p>
            <a:r>
              <a:rPr lang="en-CA" sz="3200" b="1" dirty="0">
                <a:solidFill>
                  <a:schemeClr val="accent2"/>
                </a:solidFill>
              </a:rPr>
              <a:t>March 31</a:t>
            </a:r>
          </a:p>
        </p:txBody>
      </p:sp>
      <p:sp>
        <p:nvSpPr>
          <p:cNvPr id="5" name="TextBox 4">
            <a:extLst>
              <a:ext uri="{FF2B5EF4-FFF2-40B4-BE49-F238E27FC236}">
                <a16:creationId xmlns:a16="http://schemas.microsoft.com/office/drawing/2014/main" id="{0AFA8C66-39BC-9EDA-05DE-3B2422A2144B}"/>
              </a:ext>
            </a:extLst>
          </p:cNvPr>
          <p:cNvSpPr txBox="1"/>
          <p:nvPr/>
        </p:nvSpPr>
        <p:spPr>
          <a:xfrm>
            <a:off x="1617920" y="5083754"/>
            <a:ext cx="8956160" cy="1200329"/>
          </a:xfrm>
          <a:prstGeom prst="rect">
            <a:avLst/>
          </a:prstGeom>
          <a:noFill/>
          <a:ln>
            <a:solidFill>
              <a:schemeClr val="tx2"/>
            </a:solidFill>
            <a:prstDash val="lgDashDot"/>
          </a:ln>
        </p:spPr>
        <p:txBody>
          <a:bodyPr wrap="square" rtlCol="0">
            <a:spAutoFit/>
          </a:bodyPr>
          <a:lstStyle/>
          <a:p>
            <a:pPr marL="1657350" lvl="3" indent="-285750">
              <a:buFont typeface="Arial" panose="020B0604020202020204" pitchFamily="34" charset="0"/>
              <a:buChar char="•"/>
            </a:pPr>
            <a:r>
              <a:rPr lang="en-CA" dirty="0">
                <a:solidFill>
                  <a:schemeClr val="tx2"/>
                </a:solidFill>
              </a:rPr>
              <a:t>For agreements received by the due date, payments will be processed by April 7.</a:t>
            </a:r>
          </a:p>
          <a:p>
            <a:pPr marL="1657350" lvl="3" indent="-285750">
              <a:buFont typeface="Arial" panose="020B0604020202020204" pitchFamily="34" charset="0"/>
              <a:buChar char="•"/>
            </a:pPr>
            <a:r>
              <a:rPr lang="en-CA" dirty="0">
                <a:solidFill>
                  <a:schemeClr val="tx2"/>
                </a:solidFill>
              </a:rPr>
              <a:t>Each grant is processed separately, and operators will receive separate payments for each, possibly on different days.  </a:t>
            </a:r>
          </a:p>
        </p:txBody>
      </p:sp>
      <p:sp>
        <p:nvSpPr>
          <p:cNvPr id="14" name="Flowchart: Connector 13">
            <a:extLst>
              <a:ext uri="{FF2B5EF4-FFF2-40B4-BE49-F238E27FC236}">
                <a16:creationId xmlns:a16="http://schemas.microsoft.com/office/drawing/2014/main" id="{DD54FE51-D55E-D4F4-849F-F7C56F5FDE81}"/>
              </a:ext>
            </a:extLst>
          </p:cNvPr>
          <p:cNvSpPr/>
          <p:nvPr/>
        </p:nvSpPr>
        <p:spPr>
          <a:xfrm>
            <a:off x="1856043" y="5142202"/>
            <a:ext cx="1174453" cy="1083434"/>
          </a:xfrm>
          <a:prstGeom prst="flowChartConnector">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Graphic 12" descr="Exclamation mark with solid fill">
            <a:extLst>
              <a:ext uri="{FF2B5EF4-FFF2-40B4-BE49-F238E27FC236}">
                <a16:creationId xmlns:a16="http://schemas.microsoft.com/office/drawing/2014/main" id="{D898F92F-7E8D-1535-C300-2F22367BD05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79431" y="5298560"/>
            <a:ext cx="770717" cy="770717"/>
          </a:xfrm>
          <a:prstGeom prst="rect">
            <a:avLst/>
          </a:prstGeom>
        </p:spPr>
      </p:pic>
      <p:sp>
        <p:nvSpPr>
          <p:cNvPr id="17" name="Title 1">
            <a:extLst>
              <a:ext uri="{FF2B5EF4-FFF2-40B4-BE49-F238E27FC236}">
                <a16:creationId xmlns:a16="http://schemas.microsoft.com/office/drawing/2014/main" id="{0F181B91-2725-0577-0701-79AC2A86C6DC}"/>
              </a:ext>
            </a:extLst>
          </p:cNvPr>
          <p:cNvSpPr>
            <a:spLocks noGrp="1"/>
          </p:cNvSpPr>
          <p:nvPr>
            <p:ph type="title"/>
          </p:nvPr>
        </p:nvSpPr>
        <p:spPr>
          <a:xfrm>
            <a:off x="158229" y="-29788"/>
            <a:ext cx="10972800" cy="1143000"/>
          </a:xfrm>
        </p:spPr>
        <p:txBody>
          <a:bodyPr/>
          <a:lstStyle/>
          <a:p>
            <a:r>
              <a:rPr lang="en-CA" sz="4800" dirty="0">
                <a:solidFill>
                  <a:srgbClr val="00B0F0"/>
                </a:solidFill>
                <a:latin typeface="+mn-lt"/>
              </a:rPr>
              <a:t>One-time payment</a:t>
            </a:r>
          </a:p>
        </p:txBody>
      </p:sp>
    </p:spTree>
    <p:extLst>
      <p:ext uri="{BB962C8B-B14F-4D97-AF65-F5344CB8AC3E}">
        <p14:creationId xmlns:p14="http://schemas.microsoft.com/office/powerpoint/2010/main" val="419367511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UDIO_ID" val="551"/>
  <p:tag name="ARTICULATE_NAV_LEVEL" val="1"/>
  <p:tag name="ARTICULATE_TOC_EXPANDED" val="True"/>
  <p:tag name="ARTICULATE_SLIDE_PRESENTER_GUID" val="542bd303-e16f-459a-99d4-2d87dd3696f3"/>
  <p:tag name="ARTICULATE_SLIDE_PAUSE" val="1"/>
  <p:tag name="ARTICULATE_HIDE_SLIDE" val="0"/>
  <p:tag name="ARTICULATE_PLAYER_CONTROL_PREVIOUS" val="True"/>
  <p:tag name="ARTICULATE_PLAYER_CONTROL_NEXT" val="True"/>
  <p:tag name="ARTICULATE_USED_LAYOUT" val="1"/>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UDIO_ID" val="719"/>
  <p:tag name="ARTICULATE_NAV_LEVEL" val="1"/>
  <p:tag name="ARTICULATE_TOC_EXPANDED" val="True"/>
  <p:tag name="ARTICULATE_SLIDE_PRESENTER_GUID" val="542bd303-e16f-459a-99d4-2d87dd3696f3"/>
  <p:tag name="ARTICULATE_SLIDE_PAUSE" val="1"/>
  <p:tag name="ARTICULATE_HIDE_SLIDE" val="0"/>
  <p:tag name="ARTICULATE_PLAYER_CONTROL_PREVIOUS" val="True"/>
  <p:tag name="ARTICULATE_PLAYER_CONTROL_NEXT" val="True"/>
  <p:tag name="ARTICULATE_USED_LAYOUT" val="5"/>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UDIO_ID" val="551"/>
  <p:tag name="ARTICULATE_NAV_LEVEL" val="1"/>
  <p:tag name="ARTICULATE_TOC_EXPANDED" val="True"/>
  <p:tag name="ARTICULATE_SLIDE_PRESENTER_GUID" val="542bd303-e16f-459a-99d4-2d87dd3696f3"/>
  <p:tag name="ARTICULATE_SLIDE_PAUSE" val="1"/>
  <p:tag name="ARTICULATE_HIDE_SLIDE" val="0"/>
  <p:tag name="ARTICULATE_PLAYER_CONTROL_PREVIOUS" val="True"/>
  <p:tag name="ARTICULATE_PLAYER_CONTROL_NEXT" val="True"/>
  <p:tag name="ARTICULATE_USED_LAYOUT" val="1"/>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NOVA SCOTIA THEME 1">
      <a:dk1>
        <a:srgbClr val="000000"/>
      </a:dk1>
      <a:lt1>
        <a:srgbClr val="FFFFFF"/>
      </a:lt1>
      <a:dk2>
        <a:srgbClr val="214C7E"/>
      </a:dk2>
      <a:lt2>
        <a:srgbClr val="DFE3E5"/>
      </a:lt2>
      <a:accent1>
        <a:srgbClr val="1CADE4"/>
      </a:accent1>
      <a:accent2>
        <a:srgbClr val="2683C6"/>
      </a:accent2>
      <a:accent3>
        <a:srgbClr val="3ABCD6"/>
      </a:accent3>
      <a:accent4>
        <a:srgbClr val="42BA97"/>
      </a:accent4>
      <a:accent5>
        <a:srgbClr val="3E8853"/>
      </a:accent5>
      <a:accent6>
        <a:srgbClr val="62A39F"/>
      </a:accent6>
      <a:hlink>
        <a:srgbClr val="6EAC1C"/>
      </a:hlink>
      <a:folHlink>
        <a:srgbClr val="B26B02"/>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Draft ET Meeting 4 Deck" id="{00A13DB0-6F2F-4D72-88B3-0B5B51F025C3}" vid="{C8C84740-06F1-49BE-9909-E7CD1B6FA9C2}"/>
    </a:ext>
  </a:extLst>
</a:theme>
</file>

<file path=ppt/theme/theme2.xml><?xml version="1.0" encoding="utf-8"?>
<a:theme xmlns:a="http://schemas.openxmlformats.org/drawingml/2006/main" name="2_Office Theme">
  <a:themeElements>
    <a:clrScheme name="Custom 11">
      <a:dk1>
        <a:srgbClr val="000000"/>
      </a:dk1>
      <a:lt1>
        <a:srgbClr val="FFFFFF"/>
      </a:lt1>
      <a:dk2>
        <a:srgbClr val="8439BD"/>
      </a:dk2>
      <a:lt2>
        <a:srgbClr val="EBEBEB"/>
      </a:lt2>
      <a:accent1>
        <a:srgbClr val="0EABB7"/>
      </a:accent1>
      <a:accent2>
        <a:srgbClr val="4868E5"/>
      </a:accent2>
      <a:accent3>
        <a:srgbClr val="20A472"/>
      </a:accent3>
      <a:accent4>
        <a:srgbClr val="B13DC8"/>
      </a:accent4>
      <a:accent5>
        <a:srgbClr val="172DA6"/>
      </a:accent5>
      <a:accent6>
        <a:srgbClr val="00B0F0"/>
      </a:accent6>
      <a:hlink>
        <a:srgbClr val="00B0F0"/>
      </a:hlink>
      <a:folHlink>
        <a:srgbClr val="B13DC8"/>
      </a:folHlink>
    </a:clrScheme>
    <a:fontScheme name="Custom 11">
      <a:majorFont>
        <a:latin typeface="Speak Pro"/>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aft ET Meeting 4 Deck" id="{00A13DB0-6F2F-4D72-88B3-0B5B51F025C3}" vid="{180C046C-3243-46B8-BA97-3F87C1DD3EC6}"/>
    </a:ext>
  </a:extLst>
</a:theme>
</file>

<file path=ppt/theme/theme3.xml><?xml version="1.0" encoding="utf-8"?>
<a:theme xmlns:a="http://schemas.openxmlformats.org/drawingml/2006/main" name="Trampoline Internal Theme_MEDIA">
  <a:themeElements>
    <a:clrScheme name="Trampoline Template 2019">
      <a:dk1>
        <a:srgbClr val="5D5E5D"/>
      </a:dk1>
      <a:lt1>
        <a:srgbClr val="FFFFFF"/>
      </a:lt1>
      <a:dk2>
        <a:srgbClr val="D6203A"/>
      </a:dk2>
      <a:lt2>
        <a:srgbClr val="CBCBCB"/>
      </a:lt2>
      <a:accent1>
        <a:srgbClr val="9F192C"/>
      </a:accent1>
      <a:accent2>
        <a:srgbClr val="ABABAB"/>
      </a:accent2>
      <a:accent3>
        <a:srgbClr val="FFFFFF"/>
      </a:accent3>
      <a:accent4>
        <a:srgbClr val="FFFFFF"/>
      </a:accent4>
      <a:accent5>
        <a:srgbClr val="FFFFFF"/>
      </a:accent5>
      <a:accent6>
        <a:srgbClr val="FFFFFF"/>
      </a:accent6>
      <a:hlink>
        <a:srgbClr val="0563C1"/>
      </a:hlink>
      <a:folHlink>
        <a:srgbClr val="954F72"/>
      </a:folHlink>
    </a:clrScheme>
    <a:fontScheme name="Trampoline 2019">
      <a:majorFont>
        <a:latin typeface="Open Sans Condense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aft ET Meeting 4 Deck" id="{00A13DB0-6F2F-4D72-88B3-0B5B51F025C3}" vid="{5DD64FCF-04DD-4EEA-9CA9-4A4C97FADD15}"/>
    </a:ext>
  </a:extLst>
</a:theme>
</file>

<file path=ppt/theme/theme4.xml><?xml version="1.0" encoding="utf-8"?>
<a:theme xmlns:a="http://schemas.openxmlformats.org/drawingml/2006/main" name="1_Trampoline Internal Theme_MEDIA">
  <a:themeElements>
    <a:clrScheme name="Trampoline Template 2019">
      <a:dk1>
        <a:srgbClr val="5D5E5D"/>
      </a:dk1>
      <a:lt1>
        <a:srgbClr val="FFFFFF"/>
      </a:lt1>
      <a:dk2>
        <a:srgbClr val="D6203A"/>
      </a:dk2>
      <a:lt2>
        <a:srgbClr val="CBCBCB"/>
      </a:lt2>
      <a:accent1>
        <a:srgbClr val="9F192C"/>
      </a:accent1>
      <a:accent2>
        <a:srgbClr val="ABABAB"/>
      </a:accent2>
      <a:accent3>
        <a:srgbClr val="FFFFFF"/>
      </a:accent3>
      <a:accent4>
        <a:srgbClr val="FFFFFF"/>
      </a:accent4>
      <a:accent5>
        <a:srgbClr val="FFFFFF"/>
      </a:accent5>
      <a:accent6>
        <a:srgbClr val="FFFFFF"/>
      </a:accent6>
      <a:hlink>
        <a:srgbClr val="0563C1"/>
      </a:hlink>
      <a:folHlink>
        <a:srgbClr val="954F72"/>
      </a:folHlink>
    </a:clrScheme>
    <a:fontScheme name="Trampoline 2019">
      <a:majorFont>
        <a:latin typeface="Open Sans Condense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aft ET Meeting 4 Deck" id="{00A13DB0-6F2F-4D72-88B3-0B5B51F025C3}" vid="{9E558F76-BC93-4C25-9519-B6DD1581C563}"/>
    </a:ext>
  </a:extLst>
</a:theme>
</file>

<file path=ppt/theme/theme5.xml><?xml version="1.0" encoding="utf-8"?>
<a:theme xmlns:a="http://schemas.openxmlformats.org/drawingml/2006/main" name="2_Trampoline Internal Theme_MEDIA">
  <a:themeElements>
    <a:clrScheme name="Trampoline Template 2019">
      <a:dk1>
        <a:srgbClr val="5D5E5D"/>
      </a:dk1>
      <a:lt1>
        <a:srgbClr val="FFFFFF"/>
      </a:lt1>
      <a:dk2>
        <a:srgbClr val="D6203A"/>
      </a:dk2>
      <a:lt2>
        <a:srgbClr val="CBCBCB"/>
      </a:lt2>
      <a:accent1>
        <a:srgbClr val="9F192C"/>
      </a:accent1>
      <a:accent2>
        <a:srgbClr val="ABABAB"/>
      </a:accent2>
      <a:accent3>
        <a:srgbClr val="FFFFFF"/>
      </a:accent3>
      <a:accent4>
        <a:srgbClr val="FFFFFF"/>
      </a:accent4>
      <a:accent5>
        <a:srgbClr val="FFFFFF"/>
      </a:accent5>
      <a:accent6>
        <a:srgbClr val="FFFFFF"/>
      </a:accent6>
      <a:hlink>
        <a:srgbClr val="0563C1"/>
      </a:hlink>
      <a:folHlink>
        <a:srgbClr val="954F72"/>
      </a:folHlink>
    </a:clrScheme>
    <a:fontScheme name="Trampoline 2019">
      <a:majorFont>
        <a:latin typeface="Open Sans Condense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aft ET Meeting 4 Deck" id="{00A13DB0-6F2F-4D72-88B3-0B5B51F025C3}" vid="{5BCB7B6F-8EE9-4CBF-B87B-2791A9504257}"/>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55AA2436390F9459AFD5AF446293726" ma:contentTypeVersion="4" ma:contentTypeDescription="Create a new document." ma:contentTypeScope="" ma:versionID="7464863493ce9c9ee1a94ae1247bfbca">
  <xsd:schema xmlns:xsd="http://www.w3.org/2001/XMLSchema" xmlns:xs="http://www.w3.org/2001/XMLSchema" xmlns:p="http://schemas.microsoft.com/office/2006/metadata/properties" xmlns:ns2="84f59ad3-d6f9-42cb-8e35-a2534fb9f1de" xmlns:ns3="4a864c60-95d7-4e2f-b4f3-8d0b8b5a95f0" targetNamespace="http://schemas.microsoft.com/office/2006/metadata/properties" ma:root="true" ma:fieldsID="77ded10a97b1ce46880bbd618472a096" ns2:_="" ns3:_="">
    <xsd:import namespace="84f59ad3-d6f9-42cb-8e35-a2534fb9f1de"/>
    <xsd:import namespace="4a864c60-95d7-4e2f-b4f3-8d0b8b5a95f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f59ad3-d6f9-42cb-8e35-a2534fb9f1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a864c60-95d7-4e2f-b4f3-8d0b8b5a95f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4a864c60-95d7-4e2f-b4f3-8d0b8b5a95f0">
      <UserInfo>
        <DisplayName>Limited Access System Group For Web 4a864c60-95d7-4e2f-b4f3-8d0b8b5a95f0</DisplayName>
        <AccountId>15</AccountId>
        <AccountType/>
      </UserInfo>
      <UserInfo>
        <DisplayName>Baroni, Nancy C</DisplayName>
        <AccountId>29</AccountId>
        <AccountType/>
      </UserInfo>
      <UserInfo>
        <DisplayName>Murrell, Joanne</DisplayName>
        <AccountId>19</AccountId>
        <AccountType/>
      </UserInfo>
    </SharedWithUsers>
  </documentManagement>
</p:properties>
</file>

<file path=customXml/itemProps1.xml><?xml version="1.0" encoding="utf-8"?>
<ds:datastoreItem xmlns:ds="http://schemas.openxmlformats.org/officeDocument/2006/customXml" ds:itemID="{C4BE3FC4-D1E8-4E81-A698-FFE1A7C26BF3}">
  <ds:schemaRefs>
    <ds:schemaRef ds:uri="http://schemas.microsoft.com/sharepoint/v3/contenttype/forms"/>
  </ds:schemaRefs>
</ds:datastoreItem>
</file>

<file path=customXml/itemProps2.xml><?xml version="1.0" encoding="utf-8"?>
<ds:datastoreItem xmlns:ds="http://schemas.openxmlformats.org/officeDocument/2006/customXml" ds:itemID="{2B5AE936-7CE0-4041-82BC-E19EA6B71F65}">
  <ds:schemaRefs>
    <ds:schemaRef ds:uri="4a864c60-95d7-4e2f-b4f3-8d0b8b5a95f0"/>
    <ds:schemaRef ds:uri="84f59ad3-d6f9-42cb-8e35-a2534fb9f1d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DC642D4-DF21-4507-B81C-3C939222CB5F}">
  <ds:schemaRefs>
    <ds:schemaRef ds:uri="http://purl.org/dc/elements/1.1/"/>
    <ds:schemaRef ds:uri="4a864c60-95d7-4e2f-b4f3-8d0b8b5a95f0"/>
    <ds:schemaRef ds:uri="http://www.w3.org/XML/1998/namespace"/>
    <ds:schemaRef ds:uri="http://schemas.microsoft.com/office/2006/documentManagement/types"/>
    <ds:schemaRef ds:uri="http://purl.org/dc/terms/"/>
    <ds:schemaRef ds:uri="http://schemas.microsoft.com/office/2006/metadata/properties"/>
    <ds:schemaRef ds:uri="http://purl.org/dc/dcmitype/"/>
    <ds:schemaRef ds:uri="http://schemas.openxmlformats.org/package/2006/metadata/core-properties"/>
    <ds:schemaRef ds:uri="http://schemas.microsoft.com/office/infopath/2007/PartnerControls"/>
    <ds:schemaRef ds:uri="84f59ad3-d6f9-42cb-8e35-a2534fb9f1de"/>
  </ds:schemaRefs>
</ds:datastoreItem>
</file>

<file path=docProps/app.xml><?xml version="1.0" encoding="utf-8"?>
<Properties xmlns="http://schemas.openxmlformats.org/officeDocument/2006/extended-properties" xmlns:vt="http://schemas.openxmlformats.org/officeDocument/2006/docPropsVTypes">
  <Template/>
  <TotalTime>2897</TotalTime>
  <Words>925</Words>
  <Application>Microsoft Office PowerPoint</Application>
  <PresentationFormat>Widescreen</PresentationFormat>
  <Paragraphs>126</Paragraphs>
  <Slides>12</Slides>
  <Notes>9</Notes>
  <HiddenSlides>0</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12</vt:i4>
      </vt:variant>
    </vt:vector>
  </HeadingPairs>
  <TitlesOfParts>
    <vt:vector size="30" baseType="lpstr">
      <vt:lpstr>Arial</vt:lpstr>
      <vt:lpstr>Atten New</vt:lpstr>
      <vt:lpstr>Atten New Bold</vt:lpstr>
      <vt:lpstr>Avenir Next LT Pro Light</vt:lpstr>
      <vt:lpstr>Calibri</vt:lpstr>
      <vt:lpstr>Calibri Light</vt:lpstr>
      <vt:lpstr>Century Gothic</vt:lpstr>
      <vt:lpstr>Helvetica</vt:lpstr>
      <vt:lpstr>Lucida Grande</vt:lpstr>
      <vt:lpstr>Open Sans</vt:lpstr>
      <vt:lpstr>Open Sans Condensed</vt:lpstr>
      <vt:lpstr>Speak Pro</vt:lpstr>
      <vt:lpstr>Wingdings 3</vt:lpstr>
      <vt:lpstr>Ion Boardroom</vt:lpstr>
      <vt:lpstr>2_Office Theme</vt:lpstr>
      <vt:lpstr>Trampoline Internal Theme_MEDIA</vt:lpstr>
      <vt:lpstr>1_Trampoline Internal Theme_MEDIA</vt:lpstr>
      <vt:lpstr>2_Trampoline Internal Theme_MEDIA</vt:lpstr>
      <vt:lpstr>2023-2024 Funding Agreements</vt:lpstr>
      <vt:lpstr>PowerPoint Presentation</vt:lpstr>
      <vt:lpstr>PowerPoint Presentation</vt:lpstr>
      <vt:lpstr> Purpose of Today’s Call</vt:lpstr>
      <vt:lpstr>Quality Investment Grant 2023/24 Key Changes </vt:lpstr>
      <vt:lpstr>Inclusion Support Grant  2023/24 Key Changes</vt:lpstr>
      <vt:lpstr>PowerPoint Presentation</vt:lpstr>
      <vt:lpstr>One-time payment</vt:lpstr>
      <vt:lpstr>One-time payment</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Chaisson, Lynn</dc:creator>
  <cp:lastModifiedBy>AuCoin, Pamela</cp:lastModifiedBy>
  <cp:revision>1</cp:revision>
  <cp:lastPrinted>2022-08-12T20:30:31Z</cp:lastPrinted>
  <dcterms:created xsi:type="dcterms:W3CDTF">2017-03-15T15:28:54Z</dcterms:created>
  <dcterms:modified xsi:type="dcterms:W3CDTF">2023-02-18T14:39:58Z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0x010100A55AA2436390F9459AFD5AF446293726</vt:lpwstr>
  </property>
  <property fmtid="{D5CDD505-2E9C-101B-9397-08002B2CF9AE}" pid="3" name="MediaServiceImageTags">
    <vt:lpwstr/>
  </property>
</Properties>
</file>