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3" r:id="rId5"/>
    <p:sldMasterId id="2147483681" r:id="rId6"/>
    <p:sldMasterId id="2147483699" r:id="rId7"/>
    <p:sldMasterId id="2147483714" r:id="rId8"/>
  </p:sldMasterIdLst>
  <p:notesMasterIdLst>
    <p:notesMasterId r:id="rId22"/>
  </p:notesMasterIdLst>
  <p:sldIdLst>
    <p:sldId id="551" r:id="rId9"/>
    <p:sldId id="645" r:id="rId10"/>
    <p:sldId id="379" r:id="rId11"/>
    <p:sldId id="2142533906" r:id="rId12"/>
    <p:sldId id="381" r:id="rId13"/>
    <p:sldId id="384" r:id="rId14"/>
    <p:sldId id="382" r:id="rId15"/>
    <p:sldId id="2142533910" r:id="rId16"/>
    <p:sldId id="2142533904" r:id="rId17"/>
    <p:sldId id="2142533905" r:id="rId18"/>
    <p:sldId id="2142533912" r:id="rId19"/>
    <p:sldId id="2142533911" r:id="rId20"/>
    <p:sldId id="2142533858" r:id="rId2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FD2B11-8472-C945-BAEA-A604224A7D60}" name="AuCoin, Pamela" initials="AP" userId="S::Pamela.AuCoin@novascotia.ca::9b917047-476e-450e-bfb4-58569977aea3" providerId="AD"/>
  <p188:author id="{59588A18-94DF-BB67-49FE-B7FB2561D712}" name="Baroni, Nancy C" initials="BNC" userId="S::Nancy.Baroni@novascotia.ca::7dec3566-fc76-4a85-8fe5-ed774fb0e76a" providerId="AD"/>
  <p188:author id="{BA401F1F-9E50-17D5-5431-35AF60827963}" name="Murrell, Joanne" initials="MJ" userId="S::Joanne.Murrell@novascotia.ca::32b05eba-5dc6-4b98-9422-14891658456a" providerId="AD"/>
  <p188:author id="{55ECA725-0FFC-353D-463F-7FB9DED42E9A}" name="Silver, Sarah" initials="SS" userId="S::sarah.silver@novascotia.ca::a74e86b0-2347-418f-9503-e5da6b59ed61" providerId="AD"/>
  <p188:author id="{767F3D30-22FD-3732-3555-6FF37B034AE8}" name="Alexander, Sharon" initials="AS" userId="S::Sharon.Alexander@novascotia.ca::75b20cc5-f2eb-4912-933e-52392edf3442" providerId="AD"/>
  <p188:author id="{8350C043-EA65-891C-5791-E9428FD00B6D}" name="Tessa Bulmer" initials="TB" userId="S::tessa.bulmer@davispier.ca::f13eca10-c41c-43ff-9e71-e1ebd014856f" providerId="AD"/>
  <p188:author id="{6A876D63-FD54-5598-1462-521E5A3511FA}" name="Imhonlele, Jennifer" initials="IJ" userId="S::jennifer.imhonlele@novascotia.ca::89c6cbf7-402a-4a9b-aba5-78ba823f184e" providerId="AD"/>
  <p188:author id="{E3811866-AD62-F367-C37C-14E71D76573F}" name="Gildart, Kayleigh D" initials="GD" userId="S::kayleigh.gildart@novascotia.ca::58cf9899-55c1-423a-904f-a547bcde8282" providerId="AD"/>
  <p188:author id="{C2ACAE6A-14CE-5550-43D0-A4F398917E25}" name="Alexander, Sharon" initials="AS" userId="S::sharon.alexander@novascotia.ca::75b20cc5-f2eb-4912-933e-52392edf3442" providerId="AD"/>
  <p188:author id="{10ABC893-3183-5F71-A501-418778C3E1E9}" name="Gildart, Kayleigh D" initials="GKD" userId="S::Kayleigh.Gildart@novascotia.ca::58cf9899-55c1-423a-904f-a547bcde8282" providerId="AD"/>
  <p188:author id="{D0175294-23F9-3A56-975E-32067A1A05BD}" name="Anneke van den Hof" initials="AvdH" userId="S::anneke@trampolinebranding.com::f127c64a-62ae-4937-815c-980880970cad" providerId="AD"/>
  <p188:author id="{929384A0-2463-76C2-95C0-1459F0F2F409}" name="Silver, Sarah" initials="SS" userId="S::Sarah.Silver@novascotia.ca::a74e86b0-2347-418f-9503-e5da6b59ed61" providerId="AD"/>
  <p188:author id="{BEC6D0BD-7404-A532-0C9E-9EE53A8F90DE}" name="Vidler, Hailey" initials="HV" userId="S::Hailey.Vidler@novascotia.ca::49da0764-9224-43e8-a8ca-e67c496915ae" providerId="AD"/>
  <p188:author id="{79A4EABD-9B37-CA9E-6200-6C537AE7CEA6}" name="Morse, Karen" initials="MK" userId="S::Karen.Morse@novascotia.ca::562b8b62-2469-4d4d-99ea-0dabee72db50" providerId="AD"/>
  <p188:author id="{BF4361DA-4912-D626-DCA2-FED7A06EC85D}" name="Power, Leslie A" initials="PA" userId="S::leslie.power@novascotia.ca::85af6418-0cdb-4103-b4a0-a2e7f5de5999" providerId="AD"/>
  <p188:author id="{E48FFEDC-8F00-933E-9E0B-14C55B643805}" name="Murrell, Joanne" initials="MJ" userId="S::joanne.murrell@novascotia.ca::32b05eba-5dc6-4b98-9422-14891658456a" providerId="AD"/>
  <p188:author id="{2F776BE8-BC86-B6A0-7E51-2A73DABB47BC}" name="Hailey Vidler" initials="HV" userId="S::hailey.vidler@davispier.ca::de2772bc-f99c-4d88-a5dc-e11d221976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dart, Kayleigh D" initials="GKD" lastIdx="25" clrIdx="0">
    <p:extLst>
      <p:ext uri="{19B8F6BF-5375-455C-9EA6-DF929625EA0E}">
        <p15:presenceInfo xmlns:p15="http://schemas.microsoft.com/office/powerpoint/2012/main" userId="S::Kayleigh.Gildart@novascotia.ca::58cf9899-55c1-423a-904f-a547bcde82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511"/>
    <a:srgbClr val="FF4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7211F-96E4-4637-AE65-9832B4FA1C25}" v="40" dt="2023-02-15T13:26:31.130"/>
    <p1510:client id="{19BAD4DE-B645-483F-B46F-7C2E0F8554B8}" v="93" dt="2023-02-13T14:30:59.101"/>
    <p1510:client id="{37941001-BE07-41E8-9D5C-FEA8994A72BF}" v="227" dt="2023-02-13T19:31:59.020"/>
    <p1510:client id="{4B878E85-1F45-443C-A454-C886DF1689D1}" v="1" dt="2023-02-10T14:40:43.928"/>
    <p1510:client id="{4E78EA5A-D199-47A8-AFA4-39ABCF04E83E}" v="371" dt="2023-02-13T16:17:26.319"/>
    <p1510:client id="{4E9BE116-B2AA-41C4-B6C0-DFDFCA445977}" vWet="2" dt="2023-02-14T13:45:02.491"/>
    <p1510:client id="{63C509BF-AC60-40C6-8CD4-D677CD998C92}" v="21" dt="2023-02-13T15:10:38.401"/>
    <p1510:client id="{82EB4E7A-1F58-490F-AE1B-DDB628D85AF5}" v="183" dt="2023-02-15T13:14:39.777"/>
    <p1510:client id="{94DDE8E5-8794-4E9A-990E-D5818720907E}" v="414" vWet="420" dt="2023-02-09T19:58:20.686"/>
    <p1510:client id="{A4B205DD-6570-4D87-AF6B-722F66F4EB12}" v="7" dt="2023-02-15T13:29:40.060"/>
    <p1510:client id="{B15FAE60-2C4D-478E-999C-E55E7EC76B6F}" v="1" dt="2023-02-13T15:23:56.511"/>
    <p1510:client id="{B3B4DE8B-492F-4DEB-B281-AE44AC33A53C}" v="1512" dt="2023-02-09T21:13:29.709"/>
    <p1510:client id="{B4749E65-B984-48FB-987E-5C041AAB332B}" v="42" dt="2023-02-09T16:45:59.216"/>
    <p1510:client id="{C1FA9A66-07FB-4E8A-8083-CBA4C3C227E2}" v="15" dt="2023-02-14T14:31:37.635"/>
    <p1510:client id="{C86F0672-0898-43C2-B6CA-3588718796A9}" v="195" dt="2023-02-13T15:41:32.570"/>
    <p1510:client id="{CC3B4D64-6743-44F1-9BBF-CAC870670159}" v="303" dt="2023-02-22T14:36:10.249"/>
    <p1510:client id="{CCE8FB76-3C8C-44AC-AEAD-8E43F700CE6E}" v="396" dt="2023-02-13T18:16:14.144"/>
    <p1510:client id="{E98E46F5-6599-42ED-9979-2871D3119CF4}" v="129" dt="2023-02-13T13:47:12.317"/>
    <p1510:client id="{FEE0C175-7BD8-4218-87DF-3AE14C8E0D76}" v="36" dt="2023-02-22T14:24:38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es, Lisa" userId="S::lisa.davies@novascotia.ca::6c635408-be5b-4ab6-a736-f948f19ed060" providerId="AD" clId="Web-{4B878E85-1F45-443C-A454-C886DF1689D1}"/>
    <pc:docChg chg="delSld">
      <pc:chgData name="Davies, Lisa" userId="S::lisa.davies@novascotia.ca::6c635408-be5b-4ab6-a736-f948f19ed060" providerId="AD" clId="Web-{4B878E85-1F45-443C-A454-C886DF1689D1}" dt="2023-02-10T14:40:43.928" v="0"/>
      <pc:docMkLst>
        <pc:docMk/>
      </pc:docMkLst>
      <pc:sldChg chg="del">
        <pc:chgData name="Davies, Lisa" userId="S::lisa.davies@novascotia.ca::6c635408-be5b-4ab6-a736-f948f19ed060" providerId="AD" clId="Web-{4B878E85-1F45-443C-A454-C886DF1689D1}" dt="2023-02-10T14:40:43.928" v="0"/>
        <pc:sldMkLst>
          <pc:docMk/>
          <pc:sldMk cId="338226147" sldId="2142533908"/>
        </pc:sldMkLst>
      </pc:sldChg>
    </pc:docChg>
  </pc:docChgLst>
  <pc:docChgLst>
    <pc:chgData name="Davies, Lisa" userId="S::lisa.davies@novascotia.ca::6c635408-be5b-4ab6-a736-f948f19ed060" providerId="AD" clId="Web-{37941001-BE07-41E8-9D5C-FEA8994A72BF}"/>
    <pc:docChg chg="modSld">
      <pc:chgData name="Davies, Lisa" userId="S::lisa.davies@novascotia.ca::6c635408-be5b-4ab6-a736-f948f19ed060" providerId="AD" clId="Web-{37941001-BE07-41E8-9D5C-FEA8994A72BF}" dt="2023-02-13T19:31:59.020" v="244"/>
      <pc:docMkLst>
        <pc:docMk/>
      </pc:docMkLst>
      <pc:sldChg chg="modSp">
        <pc:chgData name="Davies, Lisa" userId="S::lisa.davies@novascotia.ca::6c635408-be5b-4ab6-a736-f948f19ed060" providerId="AD" clId="Web-{37941001-BE07-41E8-9D5C-FEA8994A72BF}" dt="2023-02-13T18:32:01.808" v="239" actId="14100"/>
        <pc:sldMkLst>
          <pc:docMk/>
          <pc:sldMk cId="939528969" sldId="2142533904"/>
        </pc:sldMkLst>
        <pc:spChg chg="mod">
          <ac:chgData name="Davies, Lisa" userId="S::lisa.davies@novascotia.ca::6c635408-be5b-4ab6-a736-f948f19ed060" providerId="AD" clId="Web-{37941001-BE07-41E8-9D5C-FEA8994A72BF}" dt="2023-02-13T18:32:01.808" v="239" actId="14100"/>
          <ac:spMkLst>
            <pc:docMk/>
            <pc:sldMk cId="939528969" sldId="2142533904"/>
            <ac:spMk id="4" creationId="{E200D5E8-BDDA-085E-CAB8-57D585D653EC}"/>
          </ac:spMkLst>
        </pc:spChg>
      </pc:sldChg>
      <pc:sldChg chg="modSp">
        <pc:chgData name="Davies, Lisa" userId="S::lisa.davies@novascotia.ca::6c635408-be5b-4ab6-a736-f948f19ed060" providerId="AD" clId="Web-{37941001-BE07-41E8-9D5C-FEA8994A72BF}" dt="2023-02-13T18:32:38.855" v="243" actId="14100"/>
        <pc:sldMkLst>
          <pc:docMk/>
          <pc:sldMk cId="129393479" sldId="2142533905"/>
        </pc:sldMkLst>
        <pc:spChg chg="mod">
          <ac:chgData name="Davies, Lisa" userId="S::lisa.davies@novascotia.ca::6c635408-be5b-4ab6-a736-f948f19ed060" providerId="AD" clId="Web-{37941001-BE07-41E8-9D5C-FEA8994A72BF}" dt="2023-02-13T18:32:38.855" v="243" actId="14100"/>
          <ac:spMkLst>
            <pc:docMk/>
            <pc:sldMk cId="129393479" sldId="2142533905"/>
            <ac:spMk id="3" creationId="{E0071F21-ABA1-AE71-47C4-F03F0645F6F0}"/>
          </ac:spMkLst>
        </pc:spChg>
      </pc:sldChg>
      <pc:sldChg chg="modSp">
        <pc:chgData name="Davies, Lisa" userId="S::lisa.davies@novascotia.ca::6c635408-be5b-4ab6-a736-f948f19ed060" providerId="AD" clId="Web-{37941001-BE07-41E8-9D5C-FEA8994A72BF}" dt="2023-02-13T18:31:22.636" v="234" actId="20577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37941001-BE07-41E8-9D5C-FEA8994A72BF}" dt="2023-02-13T18:31:22.636" v="234" actId="20577"/>
          <ac:spMkLst>
            <pc:docMk/>
            <pc:sldMk cId="4270805937" sldId="2142533906"/>
            <ac:spMk id="3" creationId="{E0071F21-ABA1-AE71-47C4-F03F0645F6F0}"/>
          </ac:spMkLst>
        </pc:spChg>
      </pc:sldChg>
      <pc:sldChg chg="delCm">
        <pc:chgData name="Davies, Lisa" userId="S::lisa.davies@novascotia.ca::6c635408-be5b-4ab6-a736-f948f19ed060" providerId="AD" clId="Web-{37941001-BE07-41E8-9D5C-FEA8994A72BF}" dt="2023-02-13T19:31:59.020" v="244"/>
        <pc:sldMkLst>
          <pc:docMk/>
          <pc:sldMk cId="4293186781" sldId="21425339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vies, Lisa" userId="S::lisa.davies@novascotia.ca::6c635408-be5b-4ab6-a736-f948f19ed060" providerId="AD" clId="Web-{37941001-BE07-41E8-9D5C-FEA8994A72BF}" dt="2023-02-13T19:31:59.020" v="244"/>
              <pc2:cmMkLst xmlns:pc2="http://schemas.microsoft.com/office/powerpoint/2019/9/main/command">
                <pc:docMk/>
                <pc:sldMk cId="4293186781" sldId="2142533909"/>
                <pc2:cmMk id="{14AADC63-BA1F-4469-A2B6-99CCF1794562}"/>
              </pc2:cmMkLst>
            </pc226:cmChg>
          </p:ext>
        </pc:extLst>
      </pc:sldChg>
    </pc:docChg>
  </pc:docChgLst>
  <pc:docChgLst>
    <pc:chgData clId="Web-{0F9B8DE6-026C-41E1-B57B-C1350A70A55D}"/>
    <pc:docChg chg="">
      <pc:chgData name="" userId="" providerId="" clId="Web-{0F9B8DE6-026C-41E1-B57B-C1350A70A55D}" dt="2023-02-07T13:38:06.446" v="0"/>
      <pc:docMkLst>
        <pc:docMk/>
      </pc:docMkLst>
      <pc:sldChg chg="modCm">
        <pc:chgData name="" userId="" providerId="" clId="Web-{0F9B8DE6-026C-41E1-B57B-C1350A70A55D}" dt="2023-02-07T13:38:06.446" v="0"/>
        <pc:sldMkLst>
          <pc:docMk/>
          <pc:sldMk cId="939528969" sldId="21425339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0F9B8DE6-026C-41E1-B57B-C1350A70A55D}" dt="2023-02-07T13:38:06.446" v="0"/>
              <pc2:cmMkLst xmlns:pc2="http://schemas.microsoft.com/office/powerpoint/2019/9/main/command">
                <pc:docMk/>
                <pc:sldMk cId="939528969" sldId="2142533904"/>
                <pc2:cmMk id="{DC3C9D73-5047-4A60-A4E7-83FF582703AE}"/>
              </pc2:cmMkLst>
              <pc226:cmRplyChg chg="add">
                <pc226:chgData name="" userId="" providerId="" clId="Web-{0F9B8DE6-026C-41E1-B57B-C1350A70A55D}" dt="2023-02-07T13:38:06.446" v="0"/>
                <pc2:cmRplyMkLst xmlns:pc2="http://schemas.microsoft.com/office/powerpoint/2019/9/main/command">
                  <pc:docMk/>
                  <pc:sldMk cId="939528969" sldId="2142533904"/>
                  <pc2:cmMk id="{DC3C9D73-5047-4A60-A4E7-83FF582703AE}"/>
                  <pc2:cmRplyMk id="{CB803C32-4E1A-4CA7-9DE1-0E7EFD70B7AB}"/>
                </pc2:cmRplyMkLst>
              </pc226:cmRplyChg>
            </pc226:cmChg>
          </p:ext>
        </pc:extLst>
      </pc:sldChg>
    </pc:docChg>
  </pc:docChgLst>
  <pc:docChgLst>
    <pc:chgData name="Silver, Sarah" userId="S::sarah.silver@novascotia.ca::a74e86b0-2347-418f-9503-e5da6b59ed61" providerId="AD" clId="Web-{2D4EE7B2-EC0F-8345-50EC-587599FB87F3}"/>
    <pc:docChg chg="mod modSld">
      <pc:chgData name="Silver, Sarah" userId="S::sarah.silver@novascotia.ca::a74e86b0-2347-418f-9503-e5da6b59ed61" providerId="AD" clId="Web-{2D4EE7B2-EC0F-8345-50EC-587599FB87F3}" dt="2023-02-07T13:30:51.092" v="11" actId="14100"/>
      <pc:docMkLst>
        <pc:docMk/>
      </pc:docMkLst>
      <pc:sldChg chg="addSp delSp modSp modCm">
        <pc:chgData name="Silver, Sarah" userId="S::sarah.silver@novascotia.ca::a74e86b0-2347-418f-9503-e5da6b59ed61" providerId="AD" clId="Web-{2D4EE7B2-EC0F-8345-50EC-587599FB87F3}" dt="2023-02-07T13:30:51.092" v="11" actId="14100"/>
        <pc:sldMkLst>
          <pc:docMk/>
          <pc:sldMk cId="939528969" sldId="2142533904"/>
        </pc:sldMkLst>
        <pc:spChg chg="add del mod">
          <ac:chgData name="Silver, Sarah" userId="S::sarah.silver@novascotia.ca::a74e86b0-2347-418f-9503-e5da6b59ed61" providerId="AD" clId="Web-{2D4EE7B2-EC0F-8345-50EC-587599FB87F3}" dt="2023-02-07T13:30:47.358" v="10"/>
          <ac:spMkLst>
            <pc:docMk/>
            <pc:sldMk cId="939528969" sldId="2142533904"/>
            <ac:spMk id="4" creationId="{4118402E-9D53-E435-F5B0-5E91E3AA5F7B}"/>
          </ac:spMkLst>
        </pc:spChg>
        <pc:spChg chg="mod">
          <ac:chgData name="Silver, Sarah" userId="S::sarah.silver@novascotia.ca::a74e86b0-2347-418f-9503-e5da6b59ed61" providerId="AD" clId="Web-{2D4EE7B2-EC0F-8345-50EC-587599FB87F3}" dt="2023-02-07T13:30:51.092" v="11" actId="14100"/>
          <ac:spMkLst>
            <pc:docMk/>
            <pc:sldMk cId="939528969" sldId="2142533904"/>
            <ac:spMk id="5" creationId="{58F00366-7A8F-6E1E-C8B0-99AB88A9B8A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ilver, Sarah" userId="S::sarah.silver@novascotia.ca::a74e86b0-2347-418f-9503-e5da6b59ed61" providerId="AD" clId="Web-{2D4EE7B2-EC0F-8345-50EC-587599FB87F3}" dt="2023-02-07T13:30:16.232" v="1"/>
              <pc2:cmMkLst xmlns:pc2="http://schemas.microsoft.com/office/powerpoint/2019/9/main/command">
                <pc:docMk/>
                <pc:sldMk cId="939528969" sldId="2142533904"/>
                <pc2:cmMk id="{DC3C9D73-5047-4A60-A4E7-83FF582703AE}"/>
              </pc2:cmMkLst>
              <pc226:cmRplyChg chg="add">
                <pc226:chgData name="Silver, Sarah" userId="S::sarah.silver@novascotia.ca::a74e86b0-2347-418f-9503-e5da6b59ed61" providerId="AD" clId="Web-{2D4EE7B2-EC0F-8345-50EC-587599FB87F3}" dt="2023-02-07T13:30:16.232" v="1"/>
                <pc2:cmRplyMkLst xmlns:pc2="http://schemas.microsoft.com/office/powerpoint/2019/9/main/command">
                  <pc:docMk/>
                  <pc:sldMk cId="939528969" sldId="2142533904"/>
                  <pc2:cmMk id="{DC3C9D73-5047-4A60-A4E7-83FF582703AE}"/>
                  <pc2:cmRplyMk id="{43F70A46-A824-4191-ADC3-90EDA41F2979}"/>
                </pc2:cmRplyMkLst>
              </pc226:cmRplyChg>
            </pc226:cmChg>
          </p:ext>
        </pc:extLst>
      </pc:sldChg>
    </pc:docChg>
  </pc:docChgLst>
  <pc:docChgLst>
    <pc:chgData name="Davies, Lisa" userId="S::lisa.davies@novascotia.ca::6c635408-be5b-4ab6-a736-f948f19ed060" providerId="AD" clId="Web-{19BAD4DE-B645-483F-B46F-7C2E0F8554B8}"/>
    <pc:docChg chg="delSld modSld">
      <pc:chgData name="Davies, Lisa" userId="S::lisa.davies@novascotia.ca::6c635408-be5b-4ab6-a736-f948f19ed060" providerId="AD" clId="Web-{19BAD4DE-B645-483F-B46F-7C2E0F8554B8}" dt="2023-02-13T14:30:59.101" v="94" actId="20577"/>
      <pc:docMkLst>
        <pc:docMk/>
      </pc:docMkLst>
      <pc:sldChg chg="modSp del">
        <pc:chgData name="Davies, Lisa" userId="S::lisa.davies@novascotia.ca::6c635408-be5b-4ab6-a736-f948f19ed060" providerId="AD" clId="Web-{19BAD4DE-B645-483F-B46F-7C2E0F8554B8}" dt="2023-02-13T14:30:22.179" v="89"/>
        <pc:sldMkLst>
          <pc:docMk/>
          <pc:sldMk cId="2312359787" sldId="380"/>
        </pc:sldMkLst>
        <pc:spChg chg="mod">
          <ac:chgData name="Davies, Lisa" userId="S::lisa.davies@novascotia.ca::6c635408-be5b-4ab6-a736-f948f19ed060" providerId="AD" clId="Web-{19BAD4DE-B645-483F-B46F-7C2E0F8554B8}" dt="2023-02-13T14:04:42.755" v="74" actId="20577"/>
          <ac:spMkLst>
            <pc:docMk/>
            <pc:sldMk cId="2312359787" sldId="380"/>
            <ac:spMk id="2" creationId="{6945CD51-9C4F-4CE2-8D71-E8286EE5D856}"/>
          </ac:spMkLst>
        </pc:spChg>
        <pc:spChg chg="mod">
          <ac:chgData name="Davies, Lisa" userId="S::lisa.davies@novascotia.ca::6c635408-be5b-4ab6-a736-f948f19ed060" providerId="AD" clId="Web-{19BAD4DE-B645-483F-B46F-7C2E0F8554B8}" dt="2023-02-13T13:57:55.665" v="21" actId="20577"/>
          <ac:spMkLst>
            <pc:docMk/>
            <pc:sldMk cId="2312359787" sldId="380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19BAD4DE-B645-483F-B46F-7C2E0F8554B8}" dt="2023-02-13T14:30:40.007" v="93" actId="20577"/>
        <pc:sldMkLst>
          <pc:docMk/>
          <pc:sldMk cId="3461919381" sldId="381"/>
        </pc:sldMkLst>
        <pc:spChg chg="mod">
          <ac:chgData name="Davies, Lisa" userId="S::lisa.davies@novascotia.ca::6c635408-be5b-4ab6-a736-f948f19ed060" providerId="AD" clId="Web-{19BAD4DE-B645-483F-B46F-7C2E0F8554B8}" dt="2023-02-13T14:30:40.007" v="93" actId="20577"/>
          <ac:spMkLst>
            <pc:docMk/>
            <pc:sldMk cId="3461919381" sldId="381"/>
            <ac:spMk id="2" creationId="{6945CD51-9C4F-4CE2-8D71-E8286EE5D856}"/>
          </ac:spMkLst>
        </pc:spChg>
      </pc:sldChg>
      <pc:sldChg chg="modSp">
        <pc:chgData name="Davies, Lisa" userId="S::lisa.davies@novascotia.ca::6c635408-be5b-4ab6-a736-f948f19ed060" providerId="AD" clId="Web-{19BAD4DE-B645-483F-B46F-7C2E0F8554B8}" dt="2023-02-13T14:30:59.101" v="94" actId="20577"/>
        <pc:sldMkLst>
          <pc:docMk/>
          <pc:sldMk cId="3839487459" sldId="382"/>
        </pc:sldMkLst>
        <pc:spChg chg="mod">
          <ac:chgData name="Davies, Lisa" userId="S::lisa.davies@novascotia.ca::6c635408-be5b-4ab6-a736-f948f19ed060" providerId="AD" clId="Web-{19BAD4DE-B645-483F-B46F-7C2E0F8554B8}" dt="2023-02-13T14:30:59.101" v="94" actId="20577"/>
          <ac:spMkLst>
            <pc:docMk/>
            <pc:sldMk cId="3839487459" sldId="382"/>
            <ac:spMk id="2" creationId="{6945CD51-9C4F-4CE2-8D71-E8286EE5D856}"/>
          </ac:spMkLst>
        </pc:spChg>
      </pc:sldChg>
      <pc:sldChg chg="modSp">
        <pc:chgData name="Davies, Lisa" userId="S::lisa.davies@novascotia.ca::6c635408-be5b-4ab6-a736-f948f19ed060" providerId="AD" clId="Web-{19BAD4DE-B645-483F-B46F-7C2E0F8554B8}" dt="2023-02-13T14:09:01.394" v="79" actId="20577"/>
        <pc:sldMkLst>
          <pc:docMk/>
          <pc:sldMk cId="3658426180" sldId="384"/>
        </pc:sldMkLst>
        <pc:spChg chg="mod">
          <ac:chgData name="Davies, Lisa" userId="S::lisa.davies@novascotia.ca::6c635408-be5b-4ab6-a736-f948f19ed060" providerId="AD" clId="Web-{19BAD4DE-B645-483F-B46F-7C2E0F8554B8}" dt="2023-02-13T14:09:01.394" v="79" actId="20577"/>
          <ac:spMkLst>
            <pc:docMk/>
            <pc:sldMk cId="3658426180" sldId="384"/>
            <ac:spMk id="2" creationId="{6945CD51-9C4F-4CE2-8D71-E8286EE5D856}"/>
          </ac:spMkLst>
        </pc:spChg>
      </pc:sldChg>
      <pc:sldChg chg="del">
        <pc:chgData name="Davies, Lisa" userId="S::lisa.davies@novascotia.ca::6c635408-be5b-4ab6-a736-f948f19ed060" providerId="AD" clId="Web-{19BAD4DE-B645-483F-B46F-7C2E0F8554B8}" dt="2023-02-13T14:01:08.679" v="64"/>
        <pc:sldMkLst>
          <pc:docMk/>
          <pc:sldMk cId="3275811402" sldId="387"/>
        </pc:sldMkLst>
      </pc:sldChg>
      <pc:sldChg chg="del">
        <pc:chgData name="Davies, Lisa" userId="S::lisa.davies@novascotia.ca::6c635408-be5b-4ab6-a736-f948f19ed060" providerId="AD" clId="Web-{19BAD4DE-B645-483F-B46F-7C2E0F8554B8}" dt="2023-02-13T14:01:51.788" v="67"/>
        <pc:sldMkLst>
          <pc:docMk/>
          <pc:sldMk cId="3131617822" sldId="388"/>
        </pc:sldMkLst>
      </pc:sldChg>
      <pc:sldChg chg="del">
        <pc:chgData name="Davies, Lisa" userId="S::lisa.davies@novascotia.ca::6c635408-be5b-4ab6-a736-f948f19ed060" providerId="AD" clId="Web-{19BAD4DE-B645-483F-B46F-7C2E0F8554B8}" dt="2023-02-13T14:01:25.960" v="66"/>
        <pc:sldMkLst>
          <pc:docMk/>
          <pc:sldMk cId="2029530538" sldId="390"/>
        </pc:sldMkLst>
      </pc:sldChg>
      <pc:sldChg chg="del">
        <pc:chgData name="Davies, Lisa" userId="S::lisa.davies@novascotia.ca::6c635408-be5b-4ab6-a736-f948f19ed060" providerId="AD" clId="Web-{19BAD4DE-B645-483F-B46F-7C2E0F8554B8}" dt="2023-02-13T14:02:38.944" v="69"/>
        <pc:sldMkLst>
          <pc:docMk/>
          <pc:sldMk cId="2498691302" sldId="393"/>
        </pc:sldMkLst>
      </pc:sldChg>
      <pc:sldChg chg="del">
        <pc:chgData name="Davies, Lisa" userId="S::lisa.davies@novascotia.ca::6c635408-be5b-4ab6-a736-f948f19ed060" providerId="AD" clId="Web-{19BAD4DE-B645-483F-B46F-7C2E0F8554B8}" dt="2023-02-13T14:01:13.367" v="65"/>
        <pc:sldMkLst>
          <pc:docMk/>
          <pc:sldMk cId="25412580" sldId="401"/>
        </pc:sldMkLst>
      </pc:sldChg>
      <pc:sldChg chg="del">
        <pc:chgData name="Davies, Lisa" userId="S::lisa.davies@novascotia.ca::6c635408-be5b-4ab6-a736-f948f19ed060" providerId="AD" clId="Web-{19BAD4DE-B645-483F-B46F-7C2E0F8554B8}" dt="2023-02-13T14:02:46.631" v="70"/>
        <pc:sldMkLst>
          <pc:docMk/>
          <pc:sldMk cId="3460754784" sldId="405"/>
        </pc:sldMkLst>
      </pc:sldChg>
      <pc:sldChg chg="del">
        <pc:chgData name="Davies, Lisa" userId="S::lisa.davies@novascotia.ca::6c635408-be5b-4ab6-a736-f948f19ed060" providerId="AD" clId="Web-{19BAD4DE-B645-483F-B46F-7C2E0F8554B8}" dt="2023-02-13T14:03:46.100" v="71"/>
        <pc:sldMkLst>
          <pc:docMk/>
          <pc:sldMk cId="3739577137" sldId="406"/>
        </pc:sldMkLst>
      </pc:sldChg>
      <pc:sldChg chg="del">
        <pc:chgData name="Davies, Lisa" userId="S::lisa.davies@novascotia.ca::6c635408-be5b-4ab6-a736-f948f19ed060" providerId="AD" clId="Web-{19BAD4DE-B645-483F-B46F-7C2E0F8554B8}" dt="2023-02-13T14:00:57.414" v="63"/>
        <pc:sldMkLst>
          <pc:docMk/>
          <pc:sldMk cId="2751945297" sldId="416"/>
        </pc:sldMkLst>
      </pc:sldChg>
      <pc:sldChg chg="del">
        <pc:chgData name="Davies, Lisa" userId="S::lisa.davies@novascotia.ca::6c635408-be5b-4ab6-a736-f948f19ed060" providerId="AD" clId="Web-{19BAD4DE-B645-483F-B46F-7C2E0F8554B8}" dt="2023-02-13T14:02:17.632" v="68"/>
        <pc:sldMkLst>
          <pc:docMk/>
          <pc:sldMk cId="1638282094" sldId="417"/>
        </pc:sldMkLst>
      </pc:sldChg>
      <pc:sldChg chg="del">
        <pc:chgData name="Davies, Lisa" userId="S::lisa.davies@novascotia.ca::6c635408-be5b-4ab6-a736-f948f19ed060" providerId="AD" clId="Web-{19BAD4DE-B645-483F-B46F-7C2E0F8554B8}" dt="2023-02-13T14:04:02.006" v="72"/>
        <pc:sldMkLst>
          <pc:docMk/>
          <pc:sldMk cId="611131459" sldId="2142533903"/>
        </pc:sldMkLst>
      </pc:sldChg>
      <pc:sldChg chg="modSp">
        <pc:chgData name="Davies, Lisa" userId="S::lisa.davies@novascotia.ca::6c635408-be5b-4ab6-a736-f948f19ed060" providerId="AD" clId="Web-{19BAD4DE-B645-483F-B46F-7C2E0F8554B8}" dt="2023-02-13T14:10:10.627" v="84" actId="20577"/>
        <pc:sldMkLst>
          <pc:docMk/>
          <pc:sldMk cId="939528969" sldId="2142533904"/>
        </pc:sldMkLst>
        <pc:spChg chg="mod">
          <ac:chgData name="Davies, Lisa" userId="S::lisa.davies@novascotia.ca::6c635408-be5b-4ab6-a736-f948f19ed060" providerId="AD" clId="Web-{19BAD4DE-B645-483F-B46F-7C2E0F8554B8}" dt="2023-02-13T14:00:04.164" v="62" actId="20577"/>
          <ac:spMkLst>
            <pc:docMk/>
            <pc:sldMk cId="939528969" sldId="2142533904"/>
            <ac:spMk id="4" creationId="{E200D5E8-BDDA-085E-CAB8-57D585D653EC}"/>
          </ac:spMkLst>
        </pc:spChg>
        <pc:spChg chg="mod">
          <ac:chgData name="Davies, Lisa" userId="S::lisa.davies@novascotia.ca::6c635408-be5b-4ab6-a736-f948f19ed060" providerId="AD" clId="Web-{19BAD4DE-B645-483F-B46F-7C2E0F8554B8}" dt="2023-02-13T14:10:10.627" v="84" actId="20577"/>
          <ac:spMkLst>
            <pc:docMk/>
            <pc:sldMk cId="939528969" sldId="2142533904"/>
            <ac:spMk id="7" creationId="{F219FFF0-D0E5-9FAC-A133-B1F4E70202EF}"/>
          </ac:spMkLst>
        </pc:spChg>
      </pc:sldChg>
      <pc:sldChg chg="modSp">
        <pc:chgData name="Davies, Lisa" userId="S::lisa.davies@novascotia.ca::6c635408-be5b-4ab6-a736-f948f19ed060" providerId="AD" clId="Web-{19BAD4DE-B645-483F-B46F-7C2E0F8554B8}" dt="2023-02-13T14:09:14.284" v="81" actId="20577"/>
        <pc:sldMkLst>
          <pc:docMk/>
          <pc:sldMk cId="129393479" sldId="2142533905"/>
        </pc:sldMkLst>
        <pc:spChg chg="mod">
          <ac:chgData name="Davies, Lisa" userId="S::lisa.davies@novascotia.ca::6c635408-be5b-4ab6-a736-f948f19ed060" providerId="AD" clId="Web-{19BAD4DE-B645-483F-B46F-7C2E0F8554B8}" dt="2023-02-13T14:09:14.284" v="81" actId="20577"/>
          <ac:spMkLst>
            <pc:docMk/>
            <pc:sldMk cId="129393479" sldId="2142533905"/>
            <ac:spMk id="2" creationId="{40B9D04E-5523-19AD-2E8E-1D33AB37279A}"/>
          </ac:spMkLst>
        </pc:spChg>
      </pc:sldChg>
      <pc:sldChg chg="modSp">
        <pc:chgData name="Davies, Lisa" userId="S::lisa.davies@novascotia.ca::6c635408-be5b-4ab6-a736-f948f19ed060" providerId="AD" clId="Web-{19BAD4DE-B645-483F-B46F-7C2E0F8554B8}" dt="2023-02-13T14:26:50.931" v="88" actId="20577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19BAD4DE-B645-483F-B46F-7C2E0F8554B8}" dt="2023-02-13T14:04:29.099" v="73" actId="20577"/>
          <ac:spMkLst>
            <pc:docMk/>
            <pc:sldMk cId="4270805937" sldId="2142533906"/>
            <ac:spMk id="2" creationId="{40B9D04E-5523-19AD-2E8E-1D33AB37279A}"/>
          </ac:spMkLst>
        </pc:spChg>
        <pc:spChg chg="mod">
          <ac:chgData name="Davies, Lisa" userId="S::lisa.davies@novascotia.ca::6c635408-be5b-4ab6-a736-f948f19ed060" providerId="AD" clId="Web-{19BAD4DE-B645-483F-B46F-7C2E0F8554B8}" dt="2023-02-13T14:26:50.931" v="88" actId="20577"/>
          <ac:spMkLst>
            <pc:docMk/>
            <pc:sldMk cId="4270805937" sldId="2142533906"/>
            <ac:spMk id="3" creationId="{E0071F21-ABA1-AE71-47C4-F03F0645F6F0}"/>
          </ac:spMkLst>
        </pc:spChg>
      </pc:sldChg>
      <pc:sldChg chg="del">
        <pc:chgData name="Davies, Lisa" userId="S::lisa.davies@novascotia.ca::6c635408-be5b-4ab6-a736-f948f19ed060" providerId="AD" clId="Web-{19BAD4DE-B645-483F-B46F-7C2E0F8554B8}" dt="2023-02-13T13:59:40.743" v="58"/>
        <pc:sldMkLst>
          <pc:docMk/>
          <pc:sldMk cId="1556172216" sldId="2142533907"/>
        </pc:sldMkLst>
      </pc:sldChg>
      <pc:sldChg chg="del">
        <pc:chgData name="Davies, Lisa" userId="S::lisa.davies@novascotia.ca::6c635408-be5b-4ab6-a736-f948f19ed060" providerId="AD" clId="Web-{19BAD4DE-B645-483F-B46F-7C2E0F8554B8}" dt="2023-02-13T13:59:37.493" v="57"/>
        <pc:sldMkLst>
          <pc:docMk/>
          <pc:sldMk cId="4024939870" sldId="2142533910"/>
        </pc:sldMkLst>
      </pc:sldChg>
    </pc:docChg>
  </pc:docChgLst>
  <pc:docChgLst>
    <pc:chgData name="Davies, Lisa" userId="S::lisa.davies@novascotia.ca::6c635408-be5b-4ab6-a736-f948f19ed060" providerId="AD" clId="Web-{E98E46F5-6599-42ED-9979-2871D3119CF4}"/>
    <pc:docChg chg="modSld">
      <pc:chgData name="Davies, Lisa" userId="S::lisa.davies@novascotia.ca::6c635408-be5b-4ab6-a736-f948f19ed060" providerId="AD" clId="Web-{E98E46F5-6599-42ED-9979-2871D3119CF4}" dt="2023-02-13T13:47:12.317" v="149" actId="20577"/>
      <pc:docMkLst>
        <pc:docMk/>
      </pc:docMkLst>
      <pc:sldChg chg="addSp delSp modSp">
        <pc:chgData name="Davies, Lisa" userId="S::lisa.davies@novascotia.ca::6c635408-be5b-4ab6-a736-f948f19ed060" providerId="AD" clId="Web-{E98E46F5-6599-42ED-9979-2871D3119CF4}" dt="2023-02-13T13:39:30.386" v="86"/>
        <pc:sldMkLst>
          <pc:docMk/>
          <pc:sldMk cId="3906304766" sldId="379"/>
        </pc:sldMkLst>
        <pc:graphicFrameChg chg="add del modGraphic">
          <ac:chgData name="Davies, Lisa" userId="S::lisa.davies@novascotia.ca::6c635408-be5b-4ab6-a736-f948f19ed060" providerId="AD" clId="Web-{E98E46F5-6599-42ED-9979-2871D3119CF4}" dt="2023-02-13T13:39:30.386" v="86"/>
          <ac:graphicFrameMkLst>
            <pc:docMk/>
            <pc:sldMk cId="3906304766" sldId="379"/>
            <ac:graphicFrameMk id="7" creationId="{C9F73859-D057-3559-6A7E-ADC1F1D22894}"/>
          </ac:graphicFrameMkLst>
        </pc:graphicFrameChg>
      </pc:sldChg>
      <pc:sldChg chg="modSp">
        <pc:chgData name="Davies, Lisa" userId="S::lisa.davies@novascotia.ca::6c635408-be5b-4ab6-a736-f948f19ed060" providerId="AD" clId="Web-{E98E46F5-6599-42ED-9979-2871D3119CF4}" dt="2023-02-13T13:34:59.787" v="58" actId="14100"/>
        <pc:sldMkLst>
          <pc:docMk/>
          <pc:sldMk cId="1032420727" sldId="551"/>
        </pc:sldMkLst>
        <pc:spChg chg="mod">
          <ac:chgData name="Davies, Lisa" userId="S::lisa.davies@novascotia.ca::6c635408-be5b-4ab6-a736-f948f19ed060" providerId="AD" clId="Web-{E98E46F5-6599-42ED-9979-2871D3119CF4}" dt="2023-02-13T13:34:36.443" v="29" actId="1076"/>
          <ac:spMkLst>
            <pc:docMk/>
            <pc:sldMk cId="1032420727" sldId="551"/>
            <ac:spMk id="4" creationId="{0E92C29A-E92B-BF4B-34A8-DA47C1B7DDA8}"/>
          </ac:spMkLst>
        </pc:spChg>
        <pc:spChg chg="mod">
          <ac:chgData name="Davies, Lisa" userId="S::lisa.davies@novascotia.ca::6c635408-be5b-4ab6-a736-f948f19ed060" providerId="AD" clId="Web-{E98E46F5-6599-42ED-9979-2871D3119CF4}" dt="2023-02-13T13:34:59.787" v="58" actId="14100"/>
          <ac:spMkLst>
            <pc:docMk/>
            <pc:sldMk cId="1032420727" sldId="551"/>
            <ac:spMk id="7" creationId="{00000000-0000-0000-0000-000000000000}"/>
          </ac:spMkLst>
        </pc:spChg>
        <pc:spChg chg="mod">
          <ac:chgData name="Davies, Lisa" userId="S::lisa.davies@novascotia.ca::6c635408-be5b-4ab6-a736-f948f19ed060" providerId="AD" clId="Web-{E98E46F5-6599-42ED-9979-2871D3119CF4}" dt="2023-02-13T13:34:38.849" v="30" actId="1076"/>
          <ac:spMkLst>
            <pc:docMk/>
            <pc:sldMk cId="1032420727" sldId="551"/>
            <ac:spMk id="8" creationId="{00000000-0000-0000-0000-000000000000}"/>
          </ac:spMkLst>
        </pc:spChg>
      </pc:sldChg>
      <pc:sldChg chg="modSp">
        <pc:chgData name="Davies, Lisa" userId="S::lisa.davies@novascotia.ca::6c635408-be5b-4ab6-a736-f948f19ed060" providerId="AD" clId="Web-{E98E46F5-6599-42ED-9979-2871D3119CF4}" dt="2023-02-13T13:47:12.317" v="149" actId="20577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E98E46F5-6599-42ED-9979-2871D3119CF4}" dt="2023-02-13T13:42:01.467" v="99" actId="20577"/>
          <ac:spMkLst>
            <pc:docMk/>
            <pc:sldMk cId="4270805937" sldId="2142533906"/>
            <ac:spMk id="2" creationId="{40B9D04E-5523-19AD-2E8E-1D33AB37279A}"/>
          </ac:spMkLst>
        </pc:spChg>
        <pc:spChg chg="mod">
          <ac:chgData name="Davies, Lisa" userId="S::lisa.davies@novascotia.ca::6c635408-be5b-4ab6-a736-f948f19ed060" providerId="AD" clId="Web-{E98E46F5-6599-42ED-9979-2871D3119CF4}" dt="2023-02-13T13:47:12.317" v="149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B15FAE60-2C4D-478E-999C-E55E7EC76B6F}"/>
    <pc:docChg chg="modSld">
      <pc:chgData name="Davies, Lisa" userId="S::lisa.davies@novascotia.ca::6c635408-be5b-4ab6-a736-f948f19ed060" providerId="AD" clId="Web-{B15FAE60-2C4D-478E-999C-E55E7EC76B6F}" dt="2023-02-13T15:23:56.511" v="0"/>
      <pc:docMkLst>
        <pc:docMk/>
      </pc:docMkLst>
      <pc:sldChg chg="addSp">
        <pc:chgData name="Davies, Lisa" userId="S::lisa.davies@novascotia.ca::6c635408-be5b-4ab6-a736-f948f19ed060" providerId="AD" clId="Web-{B15FAE60-2C4D-478E-999C-E55E7EC76B6F}" dt="2023-02-13T15:23:56.511" v="0"/>
        <pc:sldMkLst>
          <pc:docMk/>
          <pc:sldMk cId="4293186781" sldId="2142533909"/>
        </pc:sldMkLst>
        <pc:spChg chg="add">
          <ac:chgData name="Davies, Lisa" userId="S::lisa.davies@novascotia.ca::6c635408-be5b-4ab6-a736-f948f19ed060" providerId="AD" clId="Web-{B15FAE60-2C4D-478E-999C-E55E7EC76B6F}" dt="2023-02-13T15:23:56.511" v="0"/>
          <ac:spMkLst>
            <pc:docMk/>
            <pc:sldMk cId="4293186781" sldId="2142533909"/>
            <ac:spMk id="4" creationId="{8E1E7E3C-5557-1455-0D56-3FCDF14F6D3D}"/>
          </ac:spMkLst>
        </pc:spChg>
      </pc:sldChg>
    </pc:docChg>
  </pc:docChgLst>
  <pc:docChgLst>
    <pc:chgData name="Davies, Lisa" userId="S::lisa.davies@novascotia.ca::6c635408-be5b-4ab6-a736-f948f19ed060" providerId="AD" clId="Web-{FEE0C175-7BD8-4218-87DF-3AE14C8E0D76}"/>
    <pc:docChg chg="modSld">
      <pc:chgData name="Davies, Lisa" userId="S::lisa.davies@novascotia.ca::6c635408-be5b-4ab6-a736-f948f19ed060" providerId="AD" clId="Web-{FEE0C175-7BD8-4218-87DF-3AE14C8E0D76}" dt="2023-02-22T14:24:38.168" v="25"/>
      <pc:docMkLst>
        <pc:docMk/>
      </pc:docMkLst>
      <pc:sldChg chg="addSp modSp">
        <pc:chgData name="Davies, Lisa" userId="S::lisa.davies@novascotia.ca::6c635408-be5b-4ab6-a736-f948f19ed060" providerId="AD" clId="Web-{FEE0C175-7BD8-4218-87DF-3AE14C8E0D76}" dt="2023-02-22T14:24:38.168" v="25"/>
        <pc:sldMkLst>
          <pc:docMk/>
          <pc:sldMk cId="3906304766" sldId="379"/>
        </pc:sldMkLst>
        <pc:spChg chg="mod">
          <ac:chgData name="Davies, Lisa" userId="S::lisa.davies@novascotia.ca::6c635408-be5b-4ab6-a736-f948f19ed060" providerId="AD" clId="Web-{FEE0C175-7BD8-4218-87DF-3AE14C8E0D76}" dt="2023-02-22T14:22:38.838" v="4" actId="1076"/>
          <ac:spMkLst>
            <pc:docMk/>
            <pc:sldMk cId="3906304766" sldId="379"/>
            <ac:spMk id="6" creationId="{0C77BF60-667A-46A6-FF9F-36B06E84065C}"/>
          </ac:spMkLst>
        </pc:spChg>
        <pc:spChg chg="add mod">
          <ac:chgData name="Davies, Lisa" userId="S::lisa.davies@novascotia.ca::6c635408-be5b-4ab6-a736-f948f19ed060" providerId="AD" clId="Web-{FEE0C175-7BD8-4218-87DF-3AE14C8E0D76}" dt="2023-02-22T14:24:32.386" v="24"/>
          <ac:spMkLst>
            <pc:docMk/>
            <pc:sldMk cId="3906304766" sldId="379"/>
            <ac:spMk id="7" creationId="{A9C85ECA-D20F-CA35-CF62-7BBE5606EA4B}"/>
          </ac:spMkLst>
        </pc:spChg>
        <pc:spChg chg="add mod">
          <ac:chgData name="Davies, Lisa" userId="S::lisa.davies@novascotia.ca::6c635408-be5b-4ab6-a736-f948f19ed060" providerId="AD" clId="Web-{FEE0C175-7BD8-4218-87DF-3AE14C8E0D76}" dt="2023-02-22T14:24:38.168" v="25"/>
          <ac:spMkLst>
            <pc:docMk/>
            <pc:sldMk cId="3906304766" sldId="379"/>
            <ac:spMk id="8" creationId="{1BBD9759-1323-77C1-41DA-5F63D3633C52}"/>
          </ac:spMkLst>
        </pc:spChg>
        <pc:spChg chg="mod">
          <ac:chgData name="Davies, Lisa" userId="S::lisa.davies@novascotia.ca::6c635408-be5b-4ab6-a736-f948f19ed060" providerId="AD" clId="Web-{FEE0C175-7BD8-4218-87DF-3AE14C8E0D76}" dt="2023-02-22T14:22:42.588" v="5" actId="1076"/>
          <ac:spMkLst>
            <pc:docMk/>
            <pc:sldMk cId="3906304766" sldId="379"/>
            <ac:spMk id="14" creationId="{DC7B3A6C-A7D8-1D8D-FE99-9156A08A047D}"/>
          </ac:spMkLst>
        </pc:spChg>
      </pc:sldChg>
      <pc:sldChg chg="modSp">
        <pc:chgData name="Davies, Lisa" userId="S::lisa.davies@novascotia.ca::6c635408-be5b-4ab6-a736-f948f19ed060" providerId="AD" clId="Web-{FEE0C175-7BD8-4218-87DF-3AE14C8E0D76}" dt="2023-02-22T14:20:56.586" v="1" actId="20577"/>
        <pc:sldMkLst>
          <pc:docMk/>
          <pc:sldMk cId="1032420727" sldId="551"/>
        </pc:sldMkLst>
        <pc:spChg chg="mod">
          <ac:chgData name="Davies, Lisa" userId="S::lisa.davies@novascotia.ca::6c635408-be5b-4ab6-a736-f948f19ed060" providerId="AD" clId="Web-{FEE0C175-7BD8-4218-87DF-3AE14C8E0D76}" dt="2023-02-22T14:20:56.586" v="1" actId="20577"/>
          <ac:spMkLst>
            <pc:docMk/>
            <pc:sldMk cId="1032420727" sldId="551"/>
            <ac:spMk id="8" creationId="{00000000-0000-0000-0000-000000000000}"/>
          </ac:spMkLst>
        </pc:spChg>
      </pc:sldChg>
    </pc:docChg>
  </pc:docChgLst>
  <pc:docChgLst>
    <pc:chgData name="Imhonlele, Jennifer" userId="S::jennifer.imhonlele@novascotia.ca::89c6cbf7-402a-4a9b-aba5-78ba823f184e" providerId="AD" clId="Web-{8B7F796C-632D-4CF8-B296-056779C85DF3}"/>
    <pc:docChg chg="modSld">
      <pc:chgData name="Imhonlele, Jennifer" userId="S::jennifer.imhonlele@novascotia.ca::89c6cbf7-402a-4a9b-aba5-78ba823f184e" providerId="AD" clId="Web-{8B7F796C-632D-4CF8-B296-056779C85DF3}" dt="2023-02-07T14:47:47.047" v="72" actId="20577"/>
      <pc:docMkLst>
        <pc:docMk/>
      </pc:docMkLst>
      <pc:sldChg chg="modSp">
        <pc:chgData name="Imhonlele, Jennifer" userId="S::jennifer.imhonlele@novascotia.ca::89c6cbf7-402a-4a9b-aba5-78ba823f184e" providerId="AD" clId="Web-{8B7F796C-632D-4CF8-B296-056779C85DF3}" dt="2023-02-07T14:47:47.047" v="72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8B7F796C-632D-4CF8-B296-056779C85DF3}" dt="2023-02-07T14:47:47.047" v="72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Alexander, Sharon" userId="S::sharon.alexander@novascotia.ca::75b20cc5-f2eb-4912-933e-52392edf3442" providerId="AD" clId="Web-{6F4F769F-D851-F4E8-0878-C6CD547E8152}"/>
    <pc:docChg chg="addSld modSld">
      <pc:chgData name="Alexander, Sharon" userId="S::sharon.alexander@novascotia.ca::75b20cc5-f2eb-4912-933e-52392edf3442" providerId="AD" clId="Web-{6F4F769F-D851-F4E8-0878-C6CD547E8152}" dt="2023-02-08T14:19:30.566" v="42"/>
      <pc:docMkLst>
        <pc:docMk/>
      </pc:docMkLst>
      <pc:sldChg chg="modSp">
        <pc:chgData name="Alexander, Sharon" userId="S::sharon.alexander@novascotia.ca::75b20cc5-f2eb-4912-933e-52392edf3442" providerId="AD" clId="Web-{6F4F769F-D851-F4E8-0878-C6CD547E8152}" dt="2023-02-08T14:18:55.114" v="21" actId="20577"/>
        <pc:sldMkLst>
          <pc:docMk/>
          <pc:sldMk cId="611131459" sldId="2142533903"/>
        </pc:sldMkLst>
        <pc:spChg chg="mod">
          <ac:chgData name="Alexander, Sharon" userId="S::sharon.alexander@novascotia.ca::75b20cc5-f2eb-4912-933e-52392edf3442" providerId="AD" clId="Web-{6F4F769F-D851-F4E8-0878-C6CD547E8152}" dt="2023-02-08T14:18:55.114" v="21" actId="20577"/>
          <ac:spMkLst>
            <pc:docMk/>
            <pc:sldMk cId="611131459" sldId="2142533903"/>
            <ac:spMk id="3" creationId="{E0071F21-ABA1-AE71-47C4-F03F0645F6F0}"/>
          </ac:spMkLst>
        </pc:spChg>
      </pc:sldChg>
      <pc:sldChg chg="addCm">
        <pc:chgData name="Alexander, Sharon" userId="S::sharon.alexander@novascotia.ca::75b20cc5-f2eb-4912-933e-52392edf3442" providerId="AD" clId="Web-{6F4F769F-D851-F4E8-0878-C6CD547E8152}" dt="2023-02-08T14:09:57.680" v="0"/>
        <pc:sldMkLst>
          <pc:docMk/>
          <pc:sldMk cId="129393479" sldId="21425339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xander, Sharon" userId="S::sharon.alexander@novascotia.ca::75b20cc5-f2eb-4912-933e-52392edf3442" providerId="AD" clId="Web-{6F4F769F-D851-F4E8-0878-C6CD547E8152}" dt="2023-02-08T14:09:57.680" v="0"/>
              <pc2:cmMkLst xmlns:pc2="http://schemas.microsoft.com/office/powerpoint/2019/9/main/command">
                <pc:docMk/>
                <pc:sldMk cId="129393479" sldId="2142533905"/>
                <pc2:cmMk id="{13FE2D24-A961-4309-BC42-4CE99E90029E}"/>
              </pc2:cmMkLst>
            </pc226:cmChg>
          </p:ext>
        </pc:extLst>
      </pc:sldChg>
      <pc:sldChg chg="modCm">
        <pc:chgData name="Alexander, Sharon" userId="S::sharon.alexander@novascotia.ca::75b20cc5-f2eb-4912-933e-52392edf3442" providerId="AD" clId="Web-{6F4F769F-D851-F4E8-0878-C6CD547E8152}" dt="2023-02-08T14:10:16.258" v="1"/>
        <pc:sldMkLst>
          <pc:docMk/>
          <pc:sldMk cId="4270805937" sldId="21425339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exander, Sharon" userId="S::sharon.alexander@novascotia.ca::75b20cc5-f2eb-4912-933e-52392edf3442" providerId="AD" clId="Web-{6F4F769F-D851-F4E8-0878-C6CD547E8152}" dt="2023-02-08T14:10:16.258" v="1"/>
              <pc2:cmMkLst xmlns:pc2="http://schemas.microsoft.com/office/powerpoint/2019/9/main/command">
                <pc:docMk/>
                <pc:sldMk cId="4270805937" sldId="2142533906"/>
                <pc2:cmMk id="{21FB2CC5-5DAF-4ED8-B5E5-5B8C99A28271}"/>
              </pc2:cmMkLst>
              <pc226:cmRplyChg chg="add">
                <pc226:chgData name="Alexander, Sharon" userId="S::sharon.alexander@novascotia.ca::75b20cc5-f2eb-4912-933e-52392edf3442" providerId="AD" clId="Web-{6F4F769F-D851-F4E8-0878-C6CD547E8152}" dt="2023-02-08T14:10:16.258" v="1"/>
                <pc2:cmRplyMkLst xmlns:pc2="http://schemas.microsoft.com/office/powerpoint/2019/9/main/command">
                  <pc:docMk/>
                  <pc:sldMk cId="4270805937" sldId="2142533906"/>
                  <pc2:cmMk id="{21FB2CC5-5DAF-4ED8-B5E5-5B8C99A28271}"/>
                  <pc2:cmRplyMk id="{2DEC66E1-C817-4639-80C3-AFC79948ADD1}"/>
                </pc2:cmRplyMkLst>
              </pc226:cmRplyChg>
            </pc226:cmChg>
          </p:ext>
        </pc:extLst>
      </pc:sldChg>
      <pc:sldChg chg="modSp add replId delCm">
        <pc:chgData name="Alexander, Sharon" userId="S::sharon.alexander@novascotia.ca::75b20cc5-f2eb-4912-933e-52392edf3442" providerId="AD" clId="Web-{6F4F769F-D851-F4E8-0878-C6CD547E8152}" dt="2023-02-08T14:19:30.566" v="42"/>
        <pc:sldMkLst>
          <pc:docMk/>
          <pc:sldMk cId="338226147" sldId="2142533908"/>
        </pc:sldMkLst>
        <pc:spChg chg="mod">
          <ac:chgData name="Alexander, Sharon" userId="S::sharon.alexander@novascotia.ca::75b20cc5-f2eb-4912-933e-52392edf3442" providerId="AD" clId="Web-{6F4F769F-D851-F4E8-0878-C6CD547E8152}" dt="2023-02-08T14:19:12.317" v="25" actId="20577"/>
          <ac:spMkLst>
            <pc:docMk/>
            <pc:sldMk cId="338226147" sldId="2142533908"/>
            <ac:spMk id="2" creationId="{40B9D04E-5523-19AD-2E8E-1D33AB37279A}"/>
          </ac:spMkLst>
        </pc:spChg>
        <pc:spChg chg="mod">
          <ac:chgData name="Alexander, Sharon" userId="S::sharon.alexander@novascotia.ca::75b20cc5-f2eb-4912-933e-52392edf3442" providerId="AD" clId="Web-{6F4F769F-D851-F4E8-0878-C6CD547E8152}" dt="2023-02-08T14:19:26.145" v="41" actId="20577"/>
          <ac:spMkLst>
            <pc:docMk/>
            <pc:sldMk cId="338226147" sldId="2142533908"/>
            <ac:spMk id="3" creationId="{E0071F21-ABA1-AE71-47C4-F03F0645F6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exander, Sharon" userId="S::sharon.alexander@novascotia.ca::75b20cc5-f2eb-4912-933e-52392edf3442" providerId="AD" clId="Web-{6F4F769F-D851-F4E8-0878-C6CD547E8152}" dt="2023-02-08T14:19:30.566" v="42"/>
              <pc2:cmMkLst xmlns:pc2="http://schemas.microsoft.com/office/powerpoint/2019/9/main/command">
                <pc:docMk/>
                <pc:sldMk cId="338226147" sldId="2142533908"/>
                <pc2:cmMk id="{B63AC7C5-CAB2-4C5A-9D88-0CCFE1825C69}"/>
              </pc2:cmMkLst>
            </pc226:cmChg>
          </p:ext>
        </pc:extLst>
      </pc:sldChg>
    </pc:docChg>
  </pc:docChgLst>
  <pc:docChgLst>
    <pc:chgData name="Imhonlele, Jennifer" userId="S::jennifer.imhonlele@novascotia.ca::89c6cbf7-402a-4a9b-aba5-78ba823f184e" providerId="AD" clId="Web-{7FAA1BDA-1174-48A6-BBF7-D5BB5FB8F2AF}"/>
    <pc:docChg chg="modSld">
      <pc:chgData name="Imhonlele, Jennifer" userId="S::jennifer.imhonlele@novascotia.ca::89c6cbf7-402a-4a9b-aba5-78ba823f184e" providerId="AD" clId="Web-{7FAA1BDA-1174-48A6-BBF7-D5BB5FB8F2AF}" dt="2023-02-07T14:12:19.082" v="9" actId="20577"/>
      <pc:docMkLst>
        <pc:docMk/>
      </pc:docMkLst>
      <pc:sldChg chg="modSp">
        <pc:chgData name="Imhonlele, Jennifer" userId="S::jennifer.imhonlele@novascotia.ca::89c6cbf7-402a-4a9b-aba5-78ba823f184e" providerId="AD" clId="Web-{7FAA1BDA-1174-48A6-BBF7-D5BB5FB8F2AF}" dt="2023-02-07T14:12:19.082" v="9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7FAA1BDA-1174-48A6-BBF7-D5BB5FB8F2AF}" dt="2023-02-07T14:12:19.082" v="9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AuCoin, Pamela" userId="9b917047-476e-450e-bfb4-58569977aea3" providerId="ADAL" clId="{B3B4DE8B-492F-4DEB-B281-AE44AC33A53C}"/>
    <pc:docChg chg="undo custSel addSld delSld modSld sldOrd">
      <pc:chgData name="AuCoin, Pamela" userId="9b917047-476e-450e-bfb4-58569977aea3" providerId="ADAL" clId="{B3B4DE8B-492F-4DEB-B281-AE44AC33A53C}" dt="2023-02-09T21:13:29.709" v="1732" actId="1076"/>
      <pc:docMkLst>
        <pc:docMk/>
      </pc:docMkLst>
      <pc:sldChg chg="modSp add mod ord">
        <pc:chgData name="AuCoin, Pamela" userId="9b917047-476e-450e-bfb4-58569977aea3" providerId="ADAL" clId="{B3B4DE8B-492F-4DEB-B281-AE44AC33A53C}" dt="2023-02-09T20:20:01.551" v="888" actId="1076"/>
        <pc:sldMkLst>
          <pc:docMk/>
          <pc:sldMk cId="3906304766" sldId="379"/>
        </pc:sldMkLst>
        <pc:spChg chg="mod">
          <ac:chgData name="AuCoin, Pamela" userId="9b917047-476e-450e-bfb4-58569977aea3" providerId="ADAL" clId="{B3B4DE8B-492F-4DEB-B281-AE44AC33A53C}" dt="2023-02-09T20:10:42.754" v="284" actId="20577"/>
          <ac:spMkLst>
            <pc:docMk/>
            <pc:sldMk cId="3906304766" sldId="379"/>
            <ac:spMk id="2" creationId="{6945CD51-9C4F-4CE2-8D71-E8286EE5D856}"/>
          </ac:spMkLst>
        </pc:spChg>
        <pc:spChg chg="mod">
          <ac:chgData name="AuCoin, Pamela" userId="9b917047-476e-450e-bfb4-58569977aea3" providerId="ADAL" clId="{B3B4DE8B-492F-4DEB-B281-AE44AC33A53C}" dt="2023-02-09T20:20:01.551" v="888" actId="1076"/>
          <ac:spMkLst>
            <pc:docMk/>
            <pc:sldMk cId="3906304766" sldId="379"/>
            <ac:spMk id="3" creationId="{7B8BFC8E-6E97-425F-A56E-D5AB5456F0ED}"/>
          </ac:spMkLst>
        </pc:spChg>
        <pc:graphicFrameChg chg="mod">
          <ac:chgData name="AuCoin, Pamela" userId="9b917047-476e-450e-bfb4-58569977aea3" providerId="ADAL" clId="{B3B4DE8B-492F-4DEB-B281-AE44AC33A53C}" dt="2023-02-09T20:19:57.901" v="887" actId="1076"/>
          <ac:graphicFrameMkLst>
            <pc:docMk/>
            <pc:sldMk cId="3906304766" sldId="379"/>
            <ac:graphicFrameMk id="7" creationId="{C9F73859-D057-3559-6A7E-ADC1F1D22894}"/>
          </ac:graphicFrameMkLst>
        </pc:graphicFrameChg>
      </pc:sldChg>
      <pc:sldChg chg="modSp add mod ord">
        <pc:chgData name="AuCoin, Pamela" userId="9b917047-476e-450e-bfb4-58569977aea3" providerId="ADAL" clId="{B3B4DE8B-492F-4DEB-B281-AE44AC33A53C}" dt="2023-02-09T21:10:33.403" v="1661" actId="13926"/>
        <pc:sldMkLst>
          <pc:docMk/>
          <pc:sldMk cId="2312359787" sldId="380"/>
        </pc:sldMkLst>
        <pc:spChg chg="mod">
          <ac:chgData name="AuCoin, Pamela" userId="9b917047-476e-450e-bfb4-58569977aea3" providerId="ADAL" clId="{B3B4DE8B-492F-4DEB-B281-AE44AC33A53C}" dt="2023-02-09T21:10:33.403" v="1661" actId="13926"/>
          <ac:spMkLst>
            <pc:docMk/>
            <pc:sldMk cId="2312359787" sldId="380"/>
            <ac:spMk id="2" creationId="{6945CD51-9C4F-4CE2-8D71-E8286EE5D856}"/>
          </ac:spMkLst>
        </pc:spChg>
        <pc:spChg chg="mod">
          <ac:chgData name="AuCoin, Pamela" userId="9b917047-476e-450e-bfb4-58569977aea3" providerId="ADAL" clId="{B3B4DE8B-492F-4DEB-B281-AE44AC33A53C}" dt="2023-02-09T20:59:45.833" v="1611" actId="1076"/>
          <ac:spMkLst>
            <pc:docMk/>
            <pc:sldMk cId="2312359787" sldId="380"/>
            <ac:spMk id="3" creationId="{7B8BFC8E-6E97-425F-A56E-D5AB5456F0ED}"/>
          </ac:spMkLst>
        </pc:spChg>
      </pc:sldChg>
      <pc:sldChg chg="modSp add del mod ord">
        <pc:chgData name="AuCoin, Pamela" userId="9b917047-476e-450e-bfb4-58569977aea3" providerId="ADAL" clId="{B3B4DE8B-492F-4DEB-B281-AE44AC33A53C}" dt="2023-02-09T21:10:27.165" v="1660" actId="13926"/>
        <pc:sldMkLst>
          <pc:docMk/>
          <pc:sldMk cId="3461919381" sldId="381"/>
        </pc:sldMkLst>
        <pc:spChg chg="mod">
          <ac:chgData name="AuCoin, Pamela" userId="9b917047-476e-450e-bfb4-58569977aea3" providerId="ADAL" clId="{B3B4DE8B-492F-4DEB-B281-AE44AC33A53C}" dt="2023-02-09T21:10:27.165" v="1660" actId="13926"/>
          <ac:spMkLst>
            <pc:docMk/>
            <pc:sldMk cId="3461919381" sldId="381"/>
            <ac:spMk id="2" creationId="{6945CD51-9C4F-4CE2-8D71-E8286EE5D856}"/>
          </ac:spMkLst>
        </pc:spChg>
        <pc:spChg chg="mod">
          <ac:chgData name="AuCoin, Pamela" userId="9b917047-476e-450e-bfb4-58569977aea3" providerId="ADAL" clId="{B3B4DE8B-492F-4DEB-B281-AE44AC33A53C}" dt="2023-02-09T21:00:03.459" v="1612" actId="1076"/>
          <ac:spMkLst>
            <pc:docMk/>
            <pc:sldMk cId="3461919381" sldId="381"/>
            <ac:spMk id="3" creationId="{7B8BFC8E-6E97-425F-A56E-D5AB5456F0ED}"/>
          </ac:spMkLst>
        </pc:spChg>
      </pc:sldChg>
      <pc:sldChg chg="modSp add mod ord">
        <pc:chgData name="AuCoin, Pamela" userId="9b917047-476e-450e-bfb4-58569977aea3" providerId="ADAL" clId="{B3B4DE8B-492F-4DEB-B281-AE44AC33A53C}" dt="2023-02-09T21:10:21.268" v="1659" actId="13926"/>
        <pc:sldMkLst>
          <pc:docMk/>
          <pc:sldMk cId="3839487459" sldId="382"/>
        </pc:sldMkLst>
        <pc:spChg chg="mod">
          <ac:chgData name="AuCoin, Pamela" userId="9b917047-476e-450e-bfb4-58569977aea3" providerId="ADAL" clId="{B3B4DE8B-492F-4DEB-B281-AE44AC33A53C}" dt="2023-02-09T21:10:21.268" v="1659" actId="13926"/>
          <ac:spMkLst>
            <pc:docMk/>
            <pc:sldMk cId="3839487459" sldId="382"/>
            <ac:spMk id="2" creationId="{6945CD51-9C4F-4CE2-8D71-E8286EE5D856}"/>
          </ac:spMkLst>
        </pc:spChg>
        <pc:spChg chg="mod">
          <ac:chgData name="AuCoin, Pamela" userId="9b917047-476e-450e-bfb4-58569977aea3" providerId="ADAL" clId="{B3B4DE8B-492F-4DEB-B281-AE44AC33A53C}" dt="2023-02-09T20:54:54.428" v="1353" actId="1076"/>
          <ac:spMkLst>
            <pc:docMk/>
            <pc:sldMk cId="3839487459" sldId="382"/>
            <ac:spMk id="3" creationId="{7B8BFC8E-6E97-425F-A56E-D5AB5456F0ED}"/>
          </ac:spMkLst>
        </pc:spChg>
      </pc:sldChg>
      <pc:sldChg chg="modSp add mod ord">
        <pc:chgData name="AuCoin, Pamela" userId="9b917047-476e-450e-bfb4-58569977aea3" providerId="ADAL" clId="{B3B4DE8B-492F-4DEB-B281-AE44AC33A53C}" dt="2023-02-09T21:10:15.883" v="1658" actId="13926"/>
        <pc:sldMkLst>
          <pc:docMk/>
          <pc:sldMk cId="3658426180" sldId="384"/>
        </pc:sldMkLst>
        <pc:spChg chg="mod">
          <ac:chgData name="AuCoin, Pamela" userId="9b917047-476e-450e-bfb4-58569977aea3" providerId="ADAL" clId="{B3B4DE8B-492F-4DEB-B281-AE44AC33A53C}" dt="2023-02-09T21:10:15.883" v="1658" actId="13926"/>
          <ac:spMkLst>
            <pc:docMk/>
            <pc:sldMk cId="3658426180" sldId="384"/>
            <ac:spMk id="2" creationId="{6945CD51-9C4F-4CE2-8D71-E8286EE5D856}"/>
          </ac:spMkLst>
        </pc:spChg>
        <pc:spChg chg="mod">
          <ac:chgData name="AuCoin, Pamela" userId="9b917047-476e-450e-bfb4-58569977aea3" providerId="ADAL" clId="{B3B4DE8B-492F-4DEB-B281-AE44AC33A53C}" dt="2023-02-09T21:01:12.405" v="1646" actId="1076"/>
          <ac:spMkLst>
            <pc:docMk/>
            <pc:sldMk cId="3658426180" sldId="384"/>
            <ac:spMk id="3" creationId="{7B8BFC8E-6E97-425F-A56E-D5AB5456F0ED}"/>
          </ac:spMkLst>
        </pc:spChg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3275811402" sldId="387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3131617822" sldId="388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2029530538" sldId="390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2498691302" sldId="393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25412580" sldId="401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3460754784" sldId="405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3739577137" sldId="406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2751945297" sldId="416"/>
        </pc:sldMkLst>
      </pc:sldChg>
      <pc:sldChg chg="add">
        <pc:chgData name="AuCoin, Pamela" userId="9b917047-476e-450e-bfb4-58569977aea3" providerId="ADAL" clId="{B3B4DE8B-492F-4DEB-B281-AE44AC33A53C}" dt="2023-02-09T20:50:38.329" v="1012"/>
        <pc:sldMkLst>
          <pc:docMk/>
          <pc:sldMk cId="1638282094" sldId="417"/>
        </pc:sldMkLst>
      </pc:sldChg>
      <pc:sldChg chg="modSp add mod ord">
        <pc:chgData name="AuCoin, Pamela" userId="9b917047-476e-450e-bfb4-58569977aea3" providerId="ADAL" clId="{B3B4DE8B-492F-4DEB-B281-AE44AC33A53C}" dt="2023-02-09T19:55:12.974" v="162" actId="14100"/>
        <pc:sldMkLst>
          <pc:docMk/>
          <pc:sldMk cId="1032420727" sldId="551"/>
        </pc:sldMkLst>
        <pc:spChg chg="mod">
          <ac:chgData name="AuCoin, Pamela" userId="9b917047-476e-450e-bfb4-58569977aea3" providerId="ADAL" clId="{B3B4DE8B-492F-4DEB-B281-AE44AC33A53C}" dt="2023-02-09T19:53:50.154" v="156" actId="1076"/>
          <ac:spMkLst>
            <pc:docMk/>
            <pc:sldMk cId="1032420727" sldId="551"/>
            <ac:spMk id="4" creationId="{0E92C29A-E92B-BF4B-34A8-DA47C1B7DDA8}"/>
          </ac:spMkLst>
        </pc:spChg>
        <pc:spChg chg="mod">
          <ac:chgData name="AuCoin, Pamela" userId="9b917047-476e-450e-bfb4-58569977aea3" providerId="ADAL" clId="{B3B4DE8B-492F-4DEB-B281-AE44AC33A53C}" dt="2023-02-09T19:54:21.399" v="160" actId="2711"/>
          <ac:spMkLst>
            <pc:docMk/>
            <pc:sldMk cId="1032420727" sldId="551"/>
            <ac:spMk id="7" creationId="{00000000-0000-0000-0000-000000000000}"/>
          </ac:spMkLst>
        </pc:spChg>
        <pc:spChg chg="mod">
          <ac:chgData name="AuCoin, Pamela" userId="9b917047-476e-450e-bfb4-58569977aea3" providerId="ADAL" clId="{B3B4DE8B-492F-4DEB-B281-AE44AC33A53C}" dt="2023-02-09T19:53:32.685" v="153" actId="207"/>
          <ac:spMkLst>
            <pc:docMk/>
            <pc:sldMk cId="1032420727" sldId="551"/>
            <ac:spMk id="8" creationId="{00000000-0000-0000-0000-000000000000}"/>
          </ac:spMkLst>
        </pc:spChg>
        <pc:spChg chg="mod">
          <ac:chgData name="AuCoin, Pamela" userId="9b917047-476e-450e-bfb4-58569977aea3" providerId="ADAL" clId="{B3B4DE8B-492F-4DEB-B281-AE44AC33A53C}" dt="2023-02-09T19:55:12.974" v="162" actId="14100"/>
          <ac:spMkLst>
            <pc:docMk/>
            <pc:sldMk cId="1032420727" sldId="551"/>
            <ac:spMk id="10" creationId="{77905F47-F2A8-4DB2-B5FD-91276D6516FB}"/>
          </ac:spMkLst>
        </pc:spChg>
        <pc:spChg chg="mod">
          <ac:chgData name="AuCoin, Pamela" userId="9b917047-476e-450e-bfb4-58569977aea3" providerId="ADAL" clId="{B3B4DE8B-492F-4DEB-B281-AE44AC33A53C}" dt="2023-02-09T19:54:03.440" v="158" actId="1076"/>
          <ac:spMkLst>
            <pc:docMk/>
            <pc:sldMk cId="1032420727" sldId="551"/>
            <ac:spMk id="14" creationId="{00000000-0000-0000-0000-000000000000}"/>
          </ac:spMkLst>
        </pc:spChg>
        <pc:spChg chg="mod">
          <ac:chgData name="AuCoin, Pamela" userId="9b917047-476e-450e-bfb4-58569977aea3" providerId="ADAL" clId="{B3B4DE8B-492F-4DEB-B281-AE44AC33A53C}" dt="2023-02-09T19:54:08.853" v="159" actId="1076"/>
          <ac:spMkLst>
            <pc:docMk/>
            <pc:sldMk cId="1032420727" sldId="551"/>
            <ac:spMk id="16" creationId="{00000000-0000-0000-0000-000000000000}"/>
          </ac:spMkLst>
        </pc:spChg>
      </pc:sldChg>
      <pc:sldChg chg="addSp delSp modSp mod">
        <pc:chgData name="AuCoin, Pamela" userId="9b917047-476e-450e-bfb4-58569977aea3" providerId="ADAL" clId="{B3B4DE8B-492F-4DEB-B281-AE44AC33A53C}" dt="2023-02-09T21:06:21.689" v="1652" actId="20577"/>
        <pc:sldMkLst>
          <pc:docMk/>
          <pc:sldMk cId="3252386560" sldId="645"/>
        </pc:sldMkLst>
        <pc:spChg chg="del mod">
          <ac:chgData name="AuCoin, Pamela" userId="9b917047-476e-450e-bfb4-58569977aea3" providerId="ADAL" clId="{B3B4DE8B-492F-4DEB-B281-AE44AC33A53C}" dt="2023-02-09T20:36:43.056" v="1001" actId="478"/>
          <ac:spMkLst>
            <pc:docMk/>
            <pc:sldMk cId="3252386560" sldId="645"/>
            <ac:spMk id="2" creationId="{F86D4E50-C379-895B-69CA-EE58D2169735}"/>
          </ac:spMkLst>
        </pc:spChg>
        <pc:spChg chg="add del mod">
          <ac:chgData name="AuCoin, Pamela" userId="9b917047-476e-450e-bfb4-58569977aea3" providerId="ADAL" clId="{B3B4DE8B-492F-4DEB-B281-AE44AC33A53C}" dt="2023-02-09T20:37:46.882" v="1011" actId="20577"/>
          <ac:spMkLst>
            <pc:docMk/>
            <pc:sldMk cId="3252386560" sldId="645"/>
            <ac:spMk id="3" creationId="{CD2822D5-03A0-E8CF-0262-1B39745885B4}"/>
          </ac:spMkLst>
        </pc:spChg>
        <pc:spChg chg="del">
          <ac:chgData name="AuCoin, Pamela" userId="9b917047-476e-450e-bfb4-58569977aea3" providerId="ADAL" clId="{B3B4DE8B-492F-4DEB-B281-AE44AC33A53C}" dt="2023-02-09T19:55:42.744" v="165" actId="478"/>
          <ac:spMkLst>
            <pc:docMk/>
            <pc:sldMk cId="3252386560" sldId="645"/>
            <ac:spMk id="4" creationId="{00000000-0000-0000-0000-000000000000}"/>
          </ac:spMkLst>
        </pc:spChg>
        <pc:spChg chg="mod">
          <ac:chgData name="AuCoin, Pamela" userId="9b917047-476e-450e-bfb4-58569977aea3" providerId="ADAL" clId="{B3B4DE8B-492F-4DEB-B281-AE44AC33A53C}" dt="2023-02-09T21:06:21.689" v="1652" actId="20577"/>
          <ac:spMkLst>
            <pc:docMk/>
            <pc:sldMk cId="3252386560" sldId="645"/>
            <ac:spMk id="7" creationId="{E5A26668-B3AA-3821-CFBA-7D54BE834FCB}"/>
          </ac:spMkLst>
        </pc:spChg>
        <pc:spChg chg="add mod">
          <ac:chgData name="AuCoin, Pamela" userId="9b917047-476e-450e-bfb4-58569977aea3" providerId="ADAL" clId="{B3B4DE8B-492F-4DEB-B281-AE44AC33A53C}" dt="2023-02-09T21:04:36.228" v="1649" actId="1076"/>
          <ac:spMkLst>
            <pc:docMk/>
            <pc:sldMk cId="3252386560" sldId="645"/>
            <ac:spMk id="8" creationId="{76A186EC-F030-0CB6-3165-6530A69CA3FB}"/>
          </ac:spMkLst>
        </pc:spChg>
        <pc:spChg chg="add del mod">
          <ac:chgData name="AuCoin, Pamela" userId="9b917047-476e-450e-bfb4-58569977aea3" providerId="ADAL" clId="{B3B4DE8B-492F-4DEB-B281-AE44AC33A53C}" dt="2023-02-09T20:37:25.223" v="1008" actId="1076"/>
          <ac:spMkLst>
            <pc:docMk/>
            <pc:sldMk cId="3252386560" sldId="645"/>
            <ac:spMk id="9" creationId="{18BE24B4-7056-05E3-CC7B-8EC9AFCBC987}"/>
          </ac:spMkLst>
        </pc:spChg>
        <pc:spChg chg="add del mod">
          <ac:chgData name="AuCoin, Pamela" userId="9b917047-476e-450e-bfb4-58569977aea3" providerId="ADAL" clId="{B3B4DE8B-492F-4DEB-B281-AE44AC33A53C}" dt="2023-02-09T20:36:20.802" v="998" actId="478"/>
          <ac:spMkLst>
            <pc:docMk/>
            <pc:sldMk cId="3252386560" sldId="645"/>
            <ac:spMk id="10" creationId="{8C4F1017-099D-3B8E-C447-E6056486F70C}"/>
          </ac:spMkLst>
        </pc:spChg>
        <pc:picChg chg="mod">
          <ac:chgData name="AuCoin, Pamela" userId="9b917047-476e-450e-bfb4-58569977aea3" providerId="ADAL" clId="{B3B4DE8B-492F-4DEB-B281-AE44AC33A53C}" dt="2023-02-09T20:33:29.013" v="985" actId="1076"/>
          <ac:picMkLst>
            <pc:docMk/>
            <pc:sldMk cId="3252386560" sldId="645"/>
            <ac:picMk id="13" creationId="{1640B7AC-8268-3E74-E409-1B633537036B}"/>
          </ac:picMkLst>
        </pc:picChg>
      </pc:sldChg>
      <pc:sldChg chg="delSp modSp add mod">
        <pc:chgData name="AuCoin, Pamela" userId="9b917047-476e-450e-bfb4-58569977aea3" providerId="ADAL" clId="{B3B4DE8B-492F-4DEB-B281-AE44AC33A53C}" dt="2023-02-09T20:27:32.414" v="971" actId="1076"/>
        <pc:sldMkLst>
          <pc:docMk/>
          <pc:sldMk cId="3895631175" sldId="2142533858"/>
        </pc:sldMkLst>
        <pc:spChg chg="del">
          <ac:chgData name="AuCoin, Pamela" userId="9b917047-476e-450e-bfb4-58569977aea3" providerId="ADAL" clId="{B3B4DE8B-492F-4DEB-B281-AE44AC33A53C}" dt="2023-02-09T20:27:23.197" v="970" actId="478"/>
          <ac:spMkLst>
            <pc:docMk/>
            <pc:sldMk cId="3895631175" sldId="2142533858"/>
            <ac:spMk id="6" creationId="{6DF5FC1F-0BEE-0E78-953F-BAD8A0784FF3}"/>
          </ac:spMkLst>
        </pc:spChg>
        <pc:picChg chg="mod">
          <ac:chgData name="AuCoin, Pamela" userId="9b917047-476e-450e-bfb4-58569977aea3" providerId="ADAL" clId="{B3B4DE8B-492F-4DEB-B281-AE44AC33A53C}" dt="2023-02-09T20:27:32.414" v="971" actId="1076"/>
          <ac:picMkLst>
            <pc:docMk/>
            <pc:sldMk cId="3895631175" sldId="2142533858"/>
            <ac:picMk id="3" creationId="{49335B24-8E8C-189D-90ED-D7E787B608F0}"/>
          </ac:picMkLst>
        </pc:picChg>
      </pc:sldChg>
      <pc:sldChg chg="del">
        <pc:chgData name="AuCoin, Pamela" userId="9b917047-476e-450e-bfb4-58569977aea3" providerId="ADAL" clId="{B3B4DE8B-492F-4DEB-B281-AE44AC33A53C}" dt="2023-02-09T19:50:02.036" v="140" actId="47"/>
        <pc:sldMkLst>
          <pc:docMk/>
          <pc:sldMk cId="1307948354" sldId="2142533902"/>
        </pc:sldMkLst>
      </pc:sldChg>
      <pc:sldChg chg="modSp mod ord modShow">
        <pc:chgData name="AuCoin, Pamela" userId="9b917047-476e-450e-bfb4-58569977aea3" providerId="ADAL" clId="{B3B4DE8B-492F-4DEB-B281-AE44AC33A53C}" dt="2023-02-09T20:29:24.609" v="974"/>
        <pc:sldMkLst>
          <pc:docMk/>
          <pc:sldMk cId="611131459" sldId="2142533903"/>
        </pc:sldMkLst>
        <pc:spChg chg="mod">
          <ac:chgData name="AuCoin, Pamela" userId="9b917047-476e-450e-bfb4-58569977aea3" providerId="ADAL" clId="{B3B4DE8B-492F-4DEB-B281-AE44AC33A53C}" dt="2023-02-09T19:58:08.567" v="218" actId="2711"/>
          <ac:spMkLst>
            <pc:docMk/>
            <pc:sldMk cId="611131459" sldId="2142533903"/>
            <ac:spMk id="2" creationId="{40B9D04E-5523-19AD-2E8E-1D33AB37279A}"/>
          </ac:spMkLst>
        </pc:spChg>
        <pc:spChg chg="mod">
          <ac:chgData name="AuCoin, Pamela" userId="9b917047-476e-450e-bfb4-58569977aea3" providerId="ADAL" clId="{B3B4DE8B-492F-4DEB-B281-AE44AC33A53C}" dt="2023-02-09T20:10:00.002" v="249" actId="20577"/>
          <ac:spMkLst>
            <pc:docMk/>
            <pc:sldMk cId="611131459" sldId="2142533903"/>
            <ac:spMk id="3" creationId="{E0071F21-ABA1-AE71-47C4-F03F0645F6F0}"/>
          </ac:spMkLst>
        </pc:spChg>
      </pc:sldChg>
      <pc:sldChg chg="addSp delSp modSp mod">
        <pc:chgData name="AuCoin, Pamela" userId="9b917047-476e-450e-bfb4-58569977aea3" providerId="ADAL" clId="{B3B4DE8B-492F-4DEB-B281-AE44AC33A53C}" dt="2023-02-09T21:13:29.709" v="1732" actId="1076"/>
        <pc:sldMkLst>
          <pc:docMk/>
          <pc:sldMk cId="939528969" sldId="2142533904"/>
        </pc:sldMkLst>
        <pc:spChg chg="del mod">
          <ac:chgData name="AuCoin, Pamela" userId="9b917047-476e-450e-bfb4-58569977aea3" providerId="ADAL" clId="{B3B4DE8B-492F-4DEB-B281-AE44AC33A53C}" dt="2023-02-09T21:12:57.136" v="1728" actId="478"/>
          <ac:spMkLst>
            <pc:docMk/>
            <pc:sldMk cId="939528969" sldId="2142533904"/>
            <ac:spMk id="2" creationId="{40B9D04E-5523-19AD-2E8E-1D33AB37279A}"/>
          </ac:spMkLst>
        </pc:spChg>
        <pc:spChg chg="mod">
          <ac:chgData name="AuCoin, Pamela" userId="9b917047-476e-450e-bfb4-58569977aea3" providerId="ADAL" clId="{B3B4DE8B-492F-4DEB-B281-AE44AC33A53C}" dt="2023-02-09T21:12:12.309" v="1682"/>
          <ac:spMkLst>
            <pc:docMk/>
            <pc:sldMk cId="939528969" sldId="2142533904"/>
            <ac:spMk id="3" creationId="{E0071F21-ABA1-AE71-47C4-F03F0645F6F0}"/>
          </ac:spMkLst>
        </pc:spChg>
        <pc:spChg chg="mod">
          <ac:chgData name="AuCoin, Pamela" userId="9b917047-476e-450e-bfb4-58569977aea3" providerId="ADAL" clId="{B3B4DE8B-492F-4DEB-B281-AE44AC33A53C}" dt="2023-02-09T21:13:29.709" v="1732" actId="1076"/>
          <ac:spMkLst>
            <pc:docMk/>
            <pc:sldMk cId="939528969" sldId="2142533904"/>
            <ac:spMk id="4" creationId="{E200D5E8-BDDA-085E-CAB8-57D585D653EC}"/>
          </ac:spMkLst>
        </pc:spChg>
        <pc:spChg chg="add mod">
          <ac:chgData name="AuCoin, Pamela" userId="9b917047-476e-450e-bfb4-58569977aea3" providerId="ADAL" clId="{B3B4DE8B-492F-4DEB-B281-AE44AC33A53C}" dt="2023-02-09T21:13:09.344" v="1731" actId="13926"/>
          <ac:spMkLst>
            <pc:docMk/>
            <pc:sldMk cId="939528969" sldId="2142533904"/>
            <ac:spMk id="7" creationId="{F219FFF0-D0E5-9FAC-A133-B1F4E70202EF}"/>
          </ac:spMkLst>
        </pc:spChg>
        <pc:spChg chg="add del mod">
          <ac:chgData name="AuCoin, Pamela" userId="9b917047-476e-450e-bfb4-58569977aea3" providerId="ADAL" clId="{B3B4DE8B-492F-4DEB-B281-AE44AC33A53C}" dt="2023-02-09T21:13:03.099" v="1730" actId="478"/>
          <ac:spMkLst>
            <pc:docMk/>
            <pc:sldMk cId="939528969" sldId="2142533904"/>
            <ac:spMk id="9" creationId="{4C2B9683-3538-0A27-264D-55BCCE5822E0}"/>
          </ac:spMkLst>
        </pc:spChg>
        <pc:graphicFrameChg chg="del">
          <ac:chgData name="AuCoin, Pamela" userId="9b917047-476e-450e-bfb4-58569977aea3" providerId="ADAL" clId="{B3B4DE8B-492F-4DEB-B281-AE44AC33A53C}" dt="2023-02-09T20:22:53.450" v="966" actId="478"/>
          <ac:graphicFrameMkLst>
            <pc:docMk/>
            <pc:sldMk cId="939528969" sldId="2142533904"/>
            <ac:graphicFrameMk id="5" creationId="{C5597081-A6FB-1FE3-5802-8977BC66E7FA}"/>
          </ac:graphicFrameMkLst>
        </pc:graphicFrameChg>
      </pc:sldChg>
      <pc:sldChg chg="delSp modSp mod ord">
        <pc:chgData name="AuCoin, Pamela" userId="9b917047-476e-450e-bfb4-58569977aea3" providerId="ADAL" clId="{B3B4DE8B-492F-4DEB-B281-AE44AC33A53C}" dt="2023-02-09T21:10:07.026" v="1657" actId="13926"/>
        <pc:sldMkLst>
          <pc:docMk/>
          <pc:sldMk cId="129393479" sldId="2142533905"/>
        </pc:sldMkLst>
        <pc:spChg chg="mod">
          <ac:chgData name="AuCoin, Pamela" userId="9b917047-476e-450e-bfb4-58569977aea3" providerId="ADAL" clId="{B3B4DE8B-492F-4DEB-B281-AE44AC33A53C}" dt="2023-02-09T21:10:07.026" v="1657" actId="13926"/>
          <ac:spMkLst>
            <pc:docMk/>
            <pc:sldMk cId="129393479" sldId="2142533905"/>
            <ac:spMk id="2" creationId="{40B9D04E-5523-19AD-2E8E-1D33AB37279A}"/>
          </ac:spMkLst>
        </pc:spChg>
        <pc:spChg chg="mod">
          <ac:chgData name="AuCoin, Pamela" userId="9b917047-476e-450e-bfb4-58569977aea3" providerId="ADAL" clId="{B3B4DE8B-492F-4DEB-B281-AE44AC33A53C}" dt="2023-02-09T19:58:26.737" v="221" actId="27636"/>
          <ac:spMkLst>
            <pc:docMk/>
            <pc:sldMk cId="129393479" sldId="2142533905"/>
            <ac:spMk id="3" creationId="{E0071F21-ABA1-AE71-47C4-F03F0645F6F0}"/>
          </ac:spMkLst>
        </pc:spChg>
        <pc:graphicFrameChg chg="del">
          <ac:chgData name="AuCoin, Pamela" userId="9b917047-476e-450e-bfb4-58569977aea3" providerId="ADAL" clId="{B3B4DE8B-492F-4DEB-B281-AE44AC33A53C}" dt="2023-02-09T20:22:49.428" v="965" actId="478"/>
          <ac:graphicFrameMkLst>
            <pc:docMk/>
            <pc:sldMk cId="129393479" sldId="2142533905"/>
            <ac:graphicFrameMk id="4" creationId="{9520819A-75CA-262F-489A-038884750F76}"/>
          </ac:graphicFrameMkLst>
        </pc:graphicFrameChg>
      </pc:sldChg>
      <pc:sldChg chg="delSp modSp mod">
        <pc:chgData name="AuCoin, Pamela" userId="9b917047-476e-450e-bfb4-58569977aea3" providerId="ADAL" clId="{B3B4DE8B-492F-4DEB-B281-AE44AC33A53C}" dt="2023-02-09T21:10:39.832" v="1662" actId="13926"/>
        <pc:sldMkLst>
          <pc:docMk/>
          <pc:sldMk cId="4270805937" sldId="2142533906"/>
        </pc:sldMkLst>
        <pc:spChg chg="mod">
          <ac:chgData name="AuCoin, Pamela" userId="9b917047-476e-450e-bfb4-58569977aea3" providerId="ADAL" clId="{B3B4DE8B-492F-4DEB-B281-AE44AC33A53C}" dt="2023-02-09T21:10:39.832" v="1662" actId="13926"/>
          <ac:spMkLst>
            <pc:docMk/>
            <pc:sldMk cId="4270805937" sldId="2142533906"/>
            <ac:spMk id="2" creationId="{40B9D04E-5523-19AD-2E8E-1D33AB37279A}"/>
          </ac:spMkLst>
        </pc:spChg>
        <pc:spChg chg="mod">
          <ac:chgData name="AuCoin, Pamela" userId="9b917047-476e-450e-bfb4-58569977aea3" providerId="ADAL" clId="{B3B4DE8B-492F-4DEB-B281-AE44AC33A53C}" dt="2023-02-09T20:22:19.554" v="963" actId="20577"/>
          <ac:spMkLst>
            <pc:docMk/>
            <pc:sldMk cId="4270805937" sldId="2142533906"/>
            <ac:spMk id="3" creationId="{E0071F21-ABA1-AE71-47C4-F03F0645F6F0}"/>
          </ac:spMkLst>
        </pc:spChg>
        <pc:graphicFrameChg chg="del">
          <ac:chgData name="AuCoin, Pamela" userId="9b917047-476e-450e-bfb4-58569977aea3" providerId="ADAL" clId="{B3B4DE8B-492F-4DEB-B281-AE44AC33A53C}" dt="2023-02-09T20:22:44.145" v="964" actId="478"/>
          <ac:graphicFrameMkLst>
            <pc:docMk/>
            <pc:sldMk cId="4270805937" sldId="2142533906"/>
            <ac:graphicFrameMk id="4" creationId="{30E96487-BBC8-A602-DAEE-354D1D0657F3}"/>
          </ac:graphicFrameMkLst>
        </pc:graphicFrameChg>
      </pc:sldChg>
      <pc:sldChg chg="delSp modSp mod ord">
        <pc:chgData name="AuCoin, Pamela" userId="9b917047-476e-450e-bfb4-58569977aea3" providerId="ADAL" clId="{B3B4DE8B-492F-4DEB-B281-AE44AC33A53C}" dt="2023-02-09T21:09:41.179" v="1655" actId="13926"/>
        <pc:sldMkLst>
          <pc:docMk/>
          <pc:sldMk cId="1556172216" sldId="2142533907"/>
        </pc:sldMkLst>
        <pc:spChg chg="mod">
          <ac:chgData name="AuCoin, Pamela" userId="9b917047-476e-450e-bfb4-58569977aea3" providerId="ADAL" clId="{B3B4DE8B-492F-4DEB-B281-AE44AC33A53C}" dt="2023-02-09T21:09:41.179" v="1655" actId="13926"/>
          <ac:spMkLst>
            <pc:docMk/>
            <pc:sldMk cId="1556172216" sldId="2142533907"/>
            <ac:spMk id="2" creationId="{40B9D04E-5523-19AD-2E8E-1D33AB37279A}"/>
          </ac:spMkLst>
        </pc:spChg>
        <pc:spChg chg="mod">
          <ac:chgData name="AuCoin, Pamela" userId="9b917047-476e-450e-bfb4-58569977aea3" providerId="ADAL" clId="{B3B4DE8B-492F-4DEB-B281-AE44AC33A53C}" dt="2023-02-09T19:59:04.857" v="225" actId="27636"/>
          <ac:spMkLst>
            <pc:docMk/>
            <pc:sldMk cId="1556172216" sldId="2142533907"/>
            <ac:spMk id="3" creationId="{E0071F21-ABA1-AE71-47C4-F03F0645F6F0}"/>
          </ac:spMkLst>
        </pc:spChg>
        <pc:graphicFrameChg chg="del modGraphic">
          <ac:chgData name="AuCoin, Pamela" userId="9b917047-476e-450e-bfb4-58569977aea3" providerId="ADAL" clId="{B3B4DE8B-492F-4DEB-B281-AE44AC33A53C}" dt="2023-02-09T20:24:57.416" v="967" actId="478"/>
          <ac:graphicFrameMkLst>
            <pc:docMk/>
            <pc:sldMk cId="1556172216" sldId="2142533907"/>
            <ac:graphicFrameMk id="4" creationId="{78508955-0D96-842B-8206-07B7CB117AAA}"/>
          </ac:graphicFrameMkLst>
        </pc:graphicFrameChg>
      </pc:sldChg>
      <pc:sldChg chg="mod ord modShow">
        <pc:chgData name="AuCoin, Pamela" userId="9b917047-476e-450e-bfb4-58569977aea3" providerId="ADAL" clId="{B3B4DE8B-492F-4DEB-B281-AE44AC33A53C}" dt="2023-02-09T20:32:22.791" v="981"/>
        <pc:sldMkLst>
          <pc:docMk/>
          <pc:sldMk cId="338226147" sldId="2142533908"/>
        </pc:sldMkLst>
      </pc:sldChg>
      <pc:sldChg chg="addCm">
        <pc:chgData name="AuCoin, Pamela" userId="9b917047-476e-450e-bfb4-58569977aea3" providerId="ADAL" clId="{B3B4DE8B-492F-4DEB-B281-AE44AC33A53C}" dt="2023-02-09T20:26:24.928" v="968"/>
        <pc:sldMkLst>
          <pc:docMk/>
          <pc:sldMk cId="4293186781" sldId="21425339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uCoin, Pamela" userId="9b917047-476e-450e-bfb4-58569977aea3" providerId="ADAL" clId="{B3B4DE8B-492F-4DEB-B281-AE44AC33A53C}" dt="2023-02-09T20:26:24.928" v="968"/>
              <pc2:cmMkLst xmlns:pc2="http://schemas.microsoft.com/office/powerpoint/2019/9/main/command">
                <pc:docMk/>
                <pc:sldMk cId="4293186781" sldId="2142533909"/>
                <pc2:cmMk id="{14AADC63-BA1F-4469-A2B6-99CCF1794562}"/>
              </pc2:cmMkLst>
            </pc226:cmChg>
          </p:ext>
        </pc:extLst>
      </pc:sldChg>
      <pc:sldChg chg="add del">
        <pc:chgData name="AuCoin, Pamela" userId="9b917047-476e-450e-bfb4-58569977aea3" providerId="ADAL" clId="{B3B4DE8B-492F-4DEB-B281-AE44AC33A53C}" dt="2023-02-09T19:55:25.994" v="164"/>
        <pc:sldMkLst>
          <pc:docMk/>
          <pc:sldMk cId="3700035153" sldId="2142533910"/>
        </pc:sldMkLst>
      </pc:sldChg>
      <pc:sldChg chg="modSp add mod">
        <pc:chgData name="AuCoin, Pamela" userId="9b917047-476e-450e-bfb4-58569977aea3" providerId="ADAL" clId="{B3B4DE8B-492F-4DEB-B281-AE44AC33A53C}" dt="2023-02-09T21:11:41.601" v="1673"/>
        <pc:sldMkLst>
          <pc:docMk/>
          <pc:sldMk cId="4024939870" sldId="2142533910"/>
        </pc:sldMkLst>
        <pc:spChg chg="mod">
          <ac:chgData name="AuCoin, Pamela" userId="9b917047-476e-450e-bfb4-58569977aea3" providerId="ADAL" clId="{B3B4DE8B-492F-4DEB-B281-AE44AC33A53C}" dt="2023-02-09T21:11:41.601" v="1673"/>
          <ac:spMkLst>
            <pc:docMk/>
            <pc:sldMk cId="4024939870" sldId="2142533910"/>
            <ac:spMk id="2" creationId="{6945CD51-9C4F-4CE2-8D71-E8286EE5D856}"/>
          </ac:spMkLst>
        </pc:spChg>
      </pc:sldChg>
    </pc:docChg>
  </pc:docChgLst>
  <pc:docChgLst>
    <pc:chgData name="Davies, Lisa" userId="S::lisa.davies@novascotia.ca::6c635408-be5b-4ab6-a736-f948f19ed060" providerId="AD" clId="Web-{C86F0672-0898-43C2-B6CA-3588718796A9}"/>
    <pc:docChg chg="modSld">
      <pc:chgData name="Davies, Lisa" userId="S::lisa.davies@novascotia.ca::6c635408-be5b-4ab6-a736-f948f19ed060" providerId="AD" clId="Web-{C86F0672-0898-43C2-B6CA-3588718796A9}" dt="2023-02-13T15:41:32.570" v="172" actId="20577"/>
      <pc:docMkLst>
        <pc:docMk/>
      </pc:docMkLst>
      <pc:sldChg chg="modSp">
        <pc:chgData name="Davies, Lisa" userId="S::lisa.davies@novascotia.ca::6c635408-be5b-4ab6-a736-f948f19ed060" providerId="AD" clId="Web-{C86F0672-0898-43C2-B6CA-3588718796A9}" dt="2023-02-13T15:30:45.666" v="11" actId="20577"/>
        <pc:sldMkLst>
          <pc:docMk/>
          <pc:sldMk cId="3461919381" sldId="381"/>
        </pc:sldMkLst>
        <pc:spChg chg="mod">
          <ac:chgData name="Davies, Lisa" userId="S::lisa.davies@novascotia.ca::6c635408-be5b-4ab6-a736-f948f19ed060" providerId="AD" clId="Web-{C86F0672-0898-43C2-B6CA-3588718796A9}" dt="2023-02-13T15:30:45.666" v="11" actId="20577"/>
          <ac:spMkLst>
            <pc:docMk/>
            <pc:sldMk cId="3461919381" sldId="381"/>
            <ac:spMk id="2" creationId="{6945CD51-9C4F-4CE2-8D71-E8286EE5D856}"/>
          </ac:spMkLst>
        </pc:spChg>
      </pc:sldChg>
      <pc:sldChg chg="modSp">
        <pc:chgData name="Davies, Lisa" userId="S::lisa.davies@novascotia.ca::6c635408-be5b-4ab6-a736-f948f19ed060" providerId="AD" clId="Web-{C86F0672-0898-43C2-B6CA-3588718796A9}" dt="2023-02-13T15:31:32.542" v="18" actId="20577"/>
        <pc:sldMkLst>
          <pc:docMk/>
          <pc:sldMk cId="3839487459" sldId="382"/>
        </pc:sldMkLst>
        <pc:spChg chg="mod">
          <ac:chgData name="Davies, Lisa" userId="S::lisa.davies@novascotia.ca::6c635408-be5b-4ab6-a736-f948f19ed060" providerId="AD" clId="Web-{C86F0672-0898-43C2-B6CA-3588718796A9}" dt="2023-02-13T15:31:32.542" v="18" actId="20577"/>
          <ac:spMkLst>
            <pc:docMk/>
            <pc:sldMk cId="3839487459" sldId="382"/>
            <ac:spMk id="2" creationId="{6945CD51-9C4F-4CE2-8D71-E8286EE5D856}"/>
          </ac:spMkLst>
        </pc:spChg>
      </pc:sldChg>
      <pc:sldChg chg="modSp">
        <pc:chgData name="Davies, Lisa" userId="S::lisa.davies@novascotia.ca::6c635408-be5b-4ab6-a736-f948f19ed060" providerId="AD" clId="Web-{C86F0672-0898-43C2-B6CA-3588718796A9}" dt="2023-02-13T15:36:05.782" v="71" actId="20577"/>
        <pc:sldMkLst>
          <pc:docMk/>
          <pc:sldMk cId="3658426180" sldId="384"/>
        </pc:sldMkLst>
        <pc:spChg chg="mod">
          <ac:chgData name="Davies, Lisa" userId="S::lisa.davies@novascotia.ca::6c635408-be5b-4ab6-a736-f948f19ed060" providerId="AD" clId="Web-{C86F0672-0898-43C2-B6CA-3588718796A9}" dt="2023-02-13T15:31:05.651" v="14" actId="20577"/>
          <ac:spMkLst>
            <pc:docMk/>
            <pc:sldMk cId="3658426180" sldId="384"/>
            <ac:spMk id="2" creationId="{6945CD51-9C4F-4CE2-8D71-E8286EE5D856}"/>
          </ac:spMkLst>
        </pc:spChg>
        <pc:spChg chg="mod">
          <ac:chgData name="Davies, Lisa" userId="S::lisa.davies@novascotia.ca::6c635408-be5b-4ab6-a736-f948f19ed060" providerId="AD" clId="Web-{C86F0672-0898-43C2-B6CA-3588718796A9}" dt="2023-02-13T15:36:05.782" v="71" actId="20577"/>
          <ac:spMkLst>
            <pc:docMk/>
            <pc:sldMk cId="3658426180" sldId="384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C86F0672-0898-43C2-B6CA-3588718796A9}" dt="2023-02-13T15:41:32.570" v="172" actId="20577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C86F0672-0898-43C2-B6CA-3588718796A9}" dt="2023-02-13T15:30:18.228" v="7" actId="20577"/>
          <ac:spMkLst>
            <pc:docMk/>
            <pc:sldMk cId="4270805937" sldId="2142533906"/>
            <ac:spMk id="2" creationId="{40B9D04E-5523-19AD-2E8E-1D33AB37279A}"/>
          </ac:spMkLst>
        </pc:spChg>
        <pc:spChg chg="mod">
          <ac:chgData name="Davies, Lisa" userId="S::lisa.davies@novascotia.ca::6c635408-be5b-4ab6-a736-f948f19ed060" providerId="AD" clId="Web-{C86F0672-0898-43C2-B6CA-3588718796A9}" dt="2023-02-13T15:41:32.570" v="172" actId="20577"/>
          <ac:spMkLst>
            <pc:docMk/>
            <pc:sldMk cId="4270805937" sldId="2142533906"/>
            <ac:spMk id="3" creationId="{E0071F21-ABA1-AE71-47C4-F03F0645F6F0}"/>
          </ac:spMkLst>
        </pc:spChg>
      </pc:sldChg>
      <pc:sldChg chg="addSp delSp modSp">
        <pc:chgData name="Davies, Lisa" userId="S::lisa.davies@novascotia.ca::6c635408-be5b-4ab6-a736-f948f19ed060" providerId="AD" clId="Web-{C86F0672-0898-43C2-B6CA-3588718796A9}" dt="2023-02-13T15:37:14.893" v="102" actId="20577"/>
        <pc:sldMkLst>
          <pc:docMk/>
          <pc:sldMk cId="4293186781" sldId="2142533909"/>
        </pc:sldMkLst>
        <pc:spChg chg="del">
          <ac:chgData name="Davies, Lisa" userId="S::lisa.davies@novascotia.ca::6c635408-be5b-4ab6-a736-f948f19ed060" providerId="AD" clId="Web-{C86F0672-0898-43C2-B6CA-3588718796A9}" dt="2023-02-13T15:36:19.001" v="72"/>
          <ac:spMkLst>
            <pc:docMk/>
            <pc:sldMk cId="4293186781" sldId="2142533909"/>
            <ac:spMk id="4" creationId="{8E1E7E3C-5557-1455-0D56-3FCDF14F6D3D}"/>
          </ac:spMkLst>
        </pc:spChg>
        <pc:spChg chg="add mod">
          <ac:chgData name="Davies, Lisa" userId="S::lisa.davies@novascotia.ca::6c635408-be5b-4ab6-a736-f948f19ed060" providerId="AD" clId="Web-{C86F0672-0898-43C2-B6CA-3588718796A9}" dt="2023-02-13T15:37:14.893" v="102" actId="20577"/>
          <ac:spMkLst>
            <pc:docMk/>
            <pc:sldMk cId="4293186781" sldId="2142533909"/>
            <ac:spMk id="5" creationId="{DF02A701-20CB-6CD7-4CA1-C62FB755F6CF}"/>
          </ac:spMkLst>
        </pc:spChg>
      </pc:sldChg>
    </pc:docChg>
  </pc:docChgLst>
  <pc:docChgLst>
    <pc:chgData name="Alexander, Sharon" userId="75b20cc5-f2eb-4912-933e-52392edf3442" providerId="ADAL" clId="{94DDE8E5-8794-4E9A-990E-D5818720907E}"/>
    <pc:docChg chg="undo custSel addSld modSld sldOrd">
      <pc:chgData name="Alexander, Sharon" userId="75b20cc5-f2eb-4912-933e-52392edf3442" providerId="ADAL" clId="{94DDE8E5-8794-4E9A-990E-D5818720907E}" dt="2023-02-09T14:25:52.388" v="834"/>
      <pc:docMkLst>
        <pc:docMk/>
      </pc:docMkLst>
      <pc:sldChg chg="modSp mod">
        <pc:chgData name="Alexander, Sharon" userId="75b20cc5-f2eb-4912-933e-52392edf3442" providerId="ADAL" clId="{94DDE8E5-8794-4E9A-990E-D5818720907E}" dt="2023-02-09T14:23:15.782" v="672" actId="20577"/>
        <pc:sldMkLst>
          <pc:docMk/>
          <pc:sldMk cId="611131459" sldId="2142533903"/>
        </pc:sldMkLst>
        <pc:spChg chg="mod">
          <ac:chgData name="Alexander, Sharon" userId="75b20cc5-f2eb-4912-933e-52392edf3442" providerId="ADAL" clId="{94DDE8E5-8794-4E9A-990E-D5818720907E}" dt="2023-02-09T14:23:15.782" v="672" actId="20577"/>
          <ac:spMkLst>
            <pc:docMk/>
            <pc:sldMk cId="611131459" sldId="2142533903"/>
            <ac:spMk id="3" creationId="{E0071F21-ABA1-AE71-47C4-F03F0645F6F0}"/>
          </ac:spMkLst>
        </pc:spChg>
      </pc:sldChg>
      <pc:sldChg chg="addSp modSp mod">
        <pc:chgData name="Alexander, Sharon" userId="75b20cc5-f2eb-4912-933e-52392edf3442" providerId="ADAL" clId="{94DDE8E5-8794-4E9A-990E-D5818720907E}" dt="2023-02-09T00:19:50.306" v="539" actId="14100"/>
        <pc:sldMkLst>
          <pc:docMk/>
          <pc:sldMk cId="939528969" sldId="2142533904"/>
        </pc:sldMkLst>
        <pc:spChg chg="mod">
          <ac:chgData name="Alexander, Sharon" userId="75b20cc5-f2eb-4912-933e-52392edf3442" providerId="ADAL" clId="{94DDE8E5-8794-4E9A-990E-D5818720907E}" dt="2023-02-08T22:32:17.888" v="446" actId="5793"/>
          <ac:spMkLst>
            <pc:docMk/>
            <pc:sldMk cId="939528969" sldId="2142533904"/>
            <ac:spMk id="4" creationId="{E200D5E8-BDDA-085E-CAB8-57D585D653EC}"/>
          </ac:spMkLst>
        </pc:spChg>
        <pc:graphicFrameChg chg="add mod modGraphic">
          <ac:chgData name="Alexander, Sharon" userId="75b20cc5-f2eb-4912-933e-52392edf3442" providerId="ADAL" clId="{94DDE8E5-8794-4E9A-990E-D5818720907E}" dt="2023-02-09T00:19:50.306" v="539" actId="14100"/>
          <ac:graphicFrameMkLst>
            <pc:docMk/>
            <pc:sldMk cId="939528969" sldId="2142533904"/>
            <ac:graphicFrameMk id="5" creationId="{C5597081-A6FB-1FE3-5802-8977BC66E7FA}"/>
          </ac:graphicFrameMkLst>
        </pc:graphicFrameChg>
      </pc:sldChg>
      <pc:sldChg chg="addSp modSp mod ord addCm delCm modCm">
        <pc:chgData name="Alexander, Sharon" userId="75b20cc5-f2eb-4912-933e-52392edf3442" providerId="ADAL" clId="{94DDE8E5-8794-4E9A-990E-D5818720907E}" dt="2023-02-09T14:24:38.143" v="820" actId="20577"/>
        <pc:sldMkLst>
          <pc:docMk/>
          <pc:sldMk cId="129393479" sldId="2142533905"/>
        </pc:sldMkLst>
        <pc:spChg chg="mod">
          <ac:chgData name="Alexander, Sharon" userId="75b20cc5-f2eb-4912-933e-52392edf3442" providerId="ADAL" clId="{94DDE8E5-8794-4E9A-990E-D5818720907E}" dt="2023-02-09T14:24:38.143" v="820" actId="20577"/>
          <ac:spMkLst>
            <pc:docMk/>
            <pc:sldMk cId="129393479" sldId="2142533905"/>
            <ac:spMk id="3" creationId="{E0071F21-ABA1-AE71-47C4-F03F0645F6F0}"/>
          </ac:spMkLst>
        </pc:spChg>
        <pc:graphicFrameChg chg="add mod modGraphic">
          <ac:chgData name="Alexander, Sharon" userId="75b20cc5-f2eb-4912-933e-52392edf3442" providerId="ADAL" clId="{94DDE8E5-8794-4E9A-990E-D5818720907E}" dt="2023-02-08T22:35:19.406" v="510" actId="20577"/>
          <ac:graphicFrameMkLst>
            <pc:docMk/>
            <pc:sldMk cId="129393479" sldId="2142533905"/>
            <ac:graphicFrameMk id="4" creationId="{9520819A-75CA-262F-489A-038884750F7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Alexander, Sharon" userId="75b20cc5-f2eb-4912-933e-52392edf3442" providerId="ADAL" clId="{94DDE8E5-8794-4E9A-990E-D5818720907E}" dt="2023-02-08T22:27:42.633" v="407"/>
              <pc2:cmMkLst xmlns:pc2="http://schemas.microsoft.com/office/powerpoint/2019/9/main/command">
                <pc:docMk/>
                <pc:sldMk cId="129393479" sldId="2142533905"/>
                <pc2:cmMk id="{02D12FF0-ABF5-4F1C-BB3C-5732042F08BC}"/>
              </pc2:cmMkLst>
            </pc226:cmChg>
          </p:ext>
        </pc:extLst>
      </pc:sldChg>
      <pc:sldChg chg="addSp modSp mod">
        <pc:chgData name="Alexander, Sharon" userId="75b20cc5-f2eb-4912-933e-52392edf3442" providerId="ADAL" clId="{94DDE8E5-8794-4E9A-990E-D5818720907E}" dt="2023-02-08T22:35:14.548" v="502" actId="1076"/>
        <pc:sldMkLst>
          <pc:docMk/>
          <pc:sldMk cId="4270805937" sldId="2142533906"/>
        </pc:sldMkLst>
        <pc:spChg chg="mod">
          <ac:chgData name="Alexander, Sharon" userId="75b20cc5-f2eb-4912-933e-52392edf3442" providerId="ADAL" clId="{94DDE8E5-8794-4E9A-990E-D5818720907E}" dt="2023-02-08T22:34:39.993" v="490" actId="14100"/>
          <ac:spMkLst>
            <pc:docMk/>
            <pc:sldMk cId="4270805937" sldId="2142533906"/>
            <ac:spMk id="3" creationId="{E0071F21-ABA1-AE71-47C4-F03F0645F6F0}"/>
          </ac:spMkLst>
        </pc:spChg>
        <pc:graphicFrameChg chg="add mod modGraphic">
          <ac:chgData name="Alexander, Sharon" userId="75b20cc5-f2eb-4912-933e-52392edf3442" providerId="ADAL" clId="{94DDE8E5-8794-4E9A-990E-D5818720907E}" dt="2023-02-08T22:35:14.548" v="502" actId="1076"/>
          <ac:graphicFrameMkLst>
            <pc:docMk/>
            <pc:sldMk cId="4270805937" sldId="2142533906"/>
            <ac:graphicFrameMk id="4" creationId="{30E96487-BBC8-A602-DAEE-354D1D0657F3}"/>
          </ac:graphicFrameMkLst>
        </pc:graphicFrameChg>
      </pc:sldChg>
      <pc:sldChg chg="addSp modSp mod">
        <pc:chgData name="Alexander, Sharon" userId="75b20cc5-f2eb-4912-933e-52392edf3442" providerId="ADAL" clId="{94DDE8E5-8794-4E9A-990E-D5818720907E}" dt="2023-02-08T22:33:47.273" v="476" actId="122"/>
        <pc:sldMkLst>
          <pc:docMk/>
          <pc:sldMk cId="1556172216" sldId="2142533907"/>
        </pc:sldMkLst>
        <pc:spChg chg="mod">
          <ac:chgData name="Alexander, Sharon" userId="75b20cc5-f2eb-4912-933e-52392edf3442" providerId="ADAL" clId="{94DDE8E5-8794-4E9A-990E-D5818720907E}" dt="2023-02-08T22:33:24.065" v="466" actId="27636"/>
          <ac:spMkLst>
            <pc:docMk/>
            <pc:sldMk cId="1556172216" sldId="2142533907"/>
            <ac:spMk id="3" creationId="{E0071F21-ABA1-AE71-47C4-F03F0645F6F0}"/>
          </ac:spMkLst>
        </pc:spChg>
        <pc:graphicFrameChg chg="add mod modGraphic">
          <ac:chgData name="Alexander, Sharon" userId="75b20cc5-f2eb-4912-933e-52392edf3442" providerId="ADAL" clId="{94DDE8E5-8794-4E9A-990E-D5818720907E}" dt="2023-02-08T22:33:47.273" v="476" actId="122"/>
          <ac:graphicFrameMkLst>
            <pc:docMk/>
            <pc:sldMk cId="1556172216" sldId="2142533907"/>
            <ac:graphicFrameMk id="4" creationId="{78508955-0D96-842B-8206-07B7CB117AAA}"/>
          </ac:graphicFrameMkLst>
        </pc:graphicFrameChg>
      </pc:sldChg>
      <pc:sldChg chg="modSp mod">
        <pc:chgData name="Alexander, Sharon" userId="75b20cc5-f2eb-4912-933e-52392edf3442" providerId="ADAL" clId="{94DDE8E5-8794-4E9A-990E-D5818720907E}" dt="2023-02-09T00:21:53.977" v="655" actId="20577"/>
        <pc:sldMkLst>
          <pc:docMk/>
          <pc:sldMk cId="338226147" sldId="2142533908"/>
        </pc:sldMkLst>
        <pc:spChg chg="mod">
          <ac:chgData name="Alexander, Sharon" userId="75b20cc5-f2eb-4912-933e-52392edf3442" providerId="ADAL" clId="{94DDE8E5-8794-4E9A-990E-D5818720907E}" dt="2023-02-09T00:21:53.977" v="655" actId="20577"/>
          <ac:spMkLst>
            <pc:docMk/>
            <pc:sldMk cId="338226147" sldId="2142533908"/>
            <ac:spMk id="3" creationId="{E0071F21-ABA1-AE71-47C4-F03F0645F6F0}"/>
          </ac:spMkLst>
        </pc:spChg>
      </pc:sldChg>
      <pc:sldChg chg="addSp delSp modSp new mod">
        <pc:chgData name="Alexander, Sharon" userId="75b20cc5-f2eb-4912-933e-52392edf3442" providerId="ADAL" clId="{94DDE8E5-8794-4E9A-990E-D5818720907E}" dt="2023-02-09T14:25:52.388" v="834"/>
        <pc:sldMkLst>
          <pc:docMk/>
          <pc:sldMk cId="4293186781" sldId="2142533909"/>
        </pc:sldMkLst>
        <pc:spChg chg="mod">
          <ac:chgData name="Alexander, Sharon" userId="75b20cc5-f2eb-4912-933e-52392edf3442" providerId="ADAL" clId="{94DDE8E5-8794-4E9A-990E-D5818720907E}" dt="2023-02-09T14:25:34.852" v="829" actId="1076"/>
          <ac:spMkLst>
            <pc:docMk/>
            <pc:sldMk cId="4293186781" sldId="2142533909"/>
            <ac:spMk id="3" creationId="{90AE3218-6C4B-27F3-7B37-F981F3489264}"/>
          </ac:spMkLst>
        </pc:spChg>
        <pc:spChg chg="add del mod">
          <ac:chgData name="Alexander, Sharon" userId="75b20cc5-f2eb-4912-933e-52392edf3442" providerId="ADAL" clId="{94DDE8E5-8794-4E9A-990E-D5818720907E}" dt="2023-02-09T14:25:52.388" v="834"/>
          <ac:spMkLst>
            <pc:docMk/>
            <pc:sldMk cId="4293186781" sldId="2142533909"/>
            <ac:spMk id="4" creationId="{81827A87-039B-D4FC-521F-23956E391D8B}"/>
          </ac:spMkLst>
        </pc:spChg>
      </pc:sldChg>
    </pc:docChg>
  </pc:docChgLst>
  <pc:docChgLst>
    <pc:chgData name="Alexander, Sharon" userId="S::sharon.alexander@novascotia.ca::75b20cc5-f2eb-4912-933e-52392edf3442" providerId="AD" clId="Web-{27562E20-3A95-4006-BE3F-CDE6F6779A5E}"/>
    <pc:docChg chg="">
      <pc:chgData name="Alexander, Sharon" userId="S::sharon.alexander@novascotia.ca::75b20cc5-f2eb-4912-933e-52392edf3442" providerId="AD" clId="Web-{27562E20-3A95-4006-BE3F-CDE6F6779A5E}" dt="2023-02-07T13:24:47.726" v="1"/>
      <pc:docMkLst>
        <pc:docMk/>
      </pc:docMkLst>
      <pc:sldChg chg="addCm">
        <pc:chgData name="Alexander, Sharon" userId="S::sharon.alexander@novascotia.ca::75b20cc5-f2eb-4912-933e-52392edf3442" providerId="AD" clId="Web-{27562E20-3A95-4006-BE3F-CDE6F6779A5E}" dt="2023-02-07T13:24:47.726" v="1"/>
        <pc:sldMkLst>
          <pc:docMk/>
          <pc:sldMk cId="939528969" sldId="21425339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xander, Sharon" userId="S::sharon.alexander@novascotia.ca::75b20cc5-f2eb-4912-933e-52392edf3442" providerId="AD" clId="Web-{27562E20-3A95-4006-BE3F-CDE6F6779A5E}" dt="2023-02-07T13:24:47.726" v="1"/>
              <pc2:cmMkLst xmlns:pc2="http://schemas.microsoft.com/office/powerpoint/2019/9/main/command">
                <pc:docMk/>
                <pc:sldMk cId="939528969" sldId="2142533904"/>
                <pc2:cmMk id="{DC3C9D73-5047-4A60-A4E7-83FF582703AE}"/>
              </pc2:cmMkLst>
            </pc226:cmChg>
          </p:ext>
        </pc:extLst>
      </pc:sldChg>
      <pc:sldChg chg="addCm">
        <pc:chgData name="Alexander, Sharon" userId="S::sharon.alexander@novascotia.ca::75b20cc5-f2eb-4912-933e-52392edf3442" providerId="AD" clId="Web-{27562E20-3A95-4006-BE3F-CDE6F6779A5E}" dt="2023-02-07T13:24:11.819" v="0"/>
        <pc:sldMkLst>
          <pc:docMk/>
          <pc:sldMk cId="4270805937" sldId="21425339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lexander, Sharon" userId="S::sharon.alexander@novascotia.ca::75b20cc5-f2eb-4912-933e-52392edf3442" providerId="AD" clId="Web-{27562E20-3A95-4006-BE3F-CDE6F6779A5E}" dt="2023-02-07T13:24:11.819" v="0"/>
              <pc2:cmMkLst xmlns:pc2="http://schemas.microsoft.com/office/powerpoint/2019/9/main/command">
                <pc:docMk/>
                <pc:sldMk cId="4270805937" sldId="2142533906"/>
                <pc2:cmMk id="{21FB2CC5-5DAF-4ED8-B5E5-5B8C99A28271}"/>
              </pc2:cmMkLst>
            </pc226:cmChg>
          </p:ext>
        </pc:extLst>
      </pc:sldChg>
    </pc:docChg>
  </pc:docChgLst>
  <pc:docChgLst>
    <pc:chgData name="Silver, Sarah" userId="S::sarah.silver@novascotia.ca::a74e86b0-2347-418f-9503-e5da6b59ed61" providerId="AD" clId="Web-{8E750460-7AD9-2ADB-6B1B-A96642D74602}"/>
    <pc:docChg chg="modSld">
      <pc:chgData name="Silver, Sarah" userId="S::sarah.silver@novascotia.ca::a74e86b0-2347-418f-9503-e5da6b59ed61" providerId="AD" clId="Web-{8E750460-7AD9-2ADB-6B1B-A96642D74602}" dt="2023-02-07T14:54:40.277" v="16" actId="20577"/>
      <pc:docMkLst>
        <pc:docMk/>
      </pc:docMkLst>
      <pc:sldChg chg="modSp">
        <pc:chgData name="Silver, Sarah" userId="S::sarah.silver@novascotia.ca::a74e86b0-2347-418f-9503-e5da6b59ed61" providerId="AD" clId="Web-{8E750460-7AD9-2ADB-6B1B-A96642D74602}" dt="2023-02-07T14:54:40.277" v="16" actId="20577"/>
        <pc:sldMkLst>
          <pc:docMk/>
          <pc:sldMk cId="939528969" sldId="2142533904"/>
        </pc:sldMkLst>
        <pc:spChg chg="mod">
          <ac:chgData name="Silver, Sarah" userId="S::sarah.silver@novascotia.ca::a74e86b0-2347-418f-9503-e5da6b59ed61" providerId="AD" clId="Web-{8E750460-7AD9-2ADB-6B1B-A96642D74602}" dt="2023-02-07T14:54:40.277" v="16" actId="20577"/>
          <ac:spMkLst>
            <pc:docMk/>
            <pc:sldMk cId="939528969" sldId="2142533904"/>
            <ac:spMk id="4" creationId="{E200D5E8-BDDA-085E-CAB8-57D585D653EC}"/>
          </ac:spMkLst>
        </pc:spChg>
      </pc:sldChg>
    </pc:docChg>
  </pc:docChgLst>
  <pc:docChgLst>
    <pc:chgData name="Imhonlele, Jennifer" userId="S::jennifer.imhonlele@novascotia.ca::89c6cbf7-402a-4a9b-aba5-78ba823f184e" providerId="AD" clId="Web-{81473EA8-5535-412E-A833-F566CFF41E0E}"/>
    <pc:docChg chg="modSld">
      <pc:chgData name="Imhonlele, Jennifer" userId="S::jennifer.imhonlele@novascotia.ca::89c6cbf7-402a-4a9b-aba5-78ba823f184e" providerId="AD" clId="Web-{81473EA8-5535-412E-A833-F566CFF41E0E}" dt="2023-02-07T14:31:43.256" v="78" actId="20577"/>
      <pc:docMkLst>
        <pc:docMk/>
      </pc:docMkLst>
      <pc:sldChg chg="modSp">
        <pc:chgData name="Imhonlele, Jennifer" userId="S::jennifer.imhonlele@novascotia.ca::89c6cbf7-402a-4a9b-aba5-78ba823f184e" providerId="AD" clId="Web-{81473EA8-5535-412E-A833-F566CFF41E0E}" dt="2023-02-07T14:31:43.256" v="78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81473EA8-5535-412E-A833-F566CFF41E0E}" dt="2023-02-07T14:31:43.256" v="78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63C509BF-AC60-40C6-8CD4-D677CD998C92}"/>
    <pc:docChg chg="modSld sldOrd">
      <pc:chgData name="Davies, Lisa" userId="S::lisa.davies@novascotia.ca::6c635408-be5b-4ab6-a736-f948f19ed060" providerId="AD" clId="Web-{63C509BF-AC60-40C6-8CD4-D677CD998C92}" dt="2023-02-13T15:10:38.401" v="18" actId="20577"/>
      <pc:docMkLst>
        <pc:docMk/>
      </pc:docMkLst>
      <pc:sldChg chg="modSp">
        <pc:chgData name="Davies, Lisa" userId="S::lisa.davies@novascotia.ca::6c635408-be5b-4ab6-a736-f948f19ed060" providerId="AD" clId="Web-{63C509BF-AC60-40C6-8CD4-D677CD998C92}" dt="2023-02-13T14:57:27.828" v="10" actId="20577"/>
        <pc:sldMkLst>
          <pc:docMk/>
          <pc:sldMk cId="3461919381" sldId="381"/>
        </pc:sldMkLst>
        <pc:spChg chg="mod">
          <ac:chgData name="Davies, Lisa" userId="S::lisa.davies@novascotia.ca::6c635408-be5b-4ab6-a736-f948f19ed060" providerId="AD" clId="Web-{63C509BF-AC60-40C6-8CD4-D677CD998C92}" dt="2023-02-13T14:57:27.828" v="10" actId="20577"/>
          <ac:spMkLst>
            <pc:docMk/>
            <pc:sldMk cId="3461919381" sldId="381"/>
            <ac:spMk id="2" creationId="{6945CD51-9C4F-4CE2-8D71-E8286EE5D856}"/>
          </ac:spMkLst>
        </pc:spChg>
        <pc:spChg chg="mod">
          <ac:chgData name="Davies, Lisa" userId="S::lisa.davies@novascotia.ca::6c635408-be5b-4ab6-a736-f948f19ed060" providerId="AD" clId="Web-{63C509BF-AC60-40C6-8CD4-D677CD998C92}" dt="2023-02-13T14:53:32.340" v="2" actId="20577"/>
          <ac:spMkLst>
            <pc:docMk/>
            <pc:sldMk cId="3461919381" sldId="381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63C509BF-AC60-40C6-8CD4-D677CD998C92}" dt="2023-02-13T15:10:38.401" v="18" actId="20577"/>
        <pc:sldMkLst>
          <pc:docMk/>
          <pc:sldMk cId="3839487459" sldId="382"/>
        </pc:sldMkLst>
        <pc:spChg chg="mod">
          <ac:chgData name="Davies, Lisa" userId="S::lisa.davies@novascotia.ca::6c635408-be5b-4ab6-a736-f948f19ed060" providerId="AD" clId="Web-{63C509BF-AC60-40C6-8CD4-D677CD998C92}" dt="2023-02-13T14:57:54.640" v="12" actId="20577"/>
          <ac:spMkLst>
            <pc:docMk/>
            <pc:sldMk cId="3839487459" sldId="382"/>
            <ac:spMk id="2" creationId="{6945CD51-9C4F-4CE2-8D71-E8286EE5D856}"/>
          </ac:spMkLst>
        </pc:spChg>
        <pc:spChg chg="mod">
          <ac:chgData name="Davies, Lisa" userId="S::lisa.davies@novascotia.ca::6c635408-be5b-4ab6-a736-f948f19ed060" providerId="AD" clId="Web-{63C509BF-AC60-40C6-8CD4-D677CD998C92}" dt="2023-02-13T15:10:38.401" v="18" actId="20577"/>
          <ac:spMkLst>
            <pc:docMk/>
            <pc:sldMk cId="3839487459" sldId="382"/>
            <ac:spMk id="3" creationId="{7B8BFC8E-6E97-425F-A56E-D5AB5456F0ED}"/>
          </ac:spMkLst>
        </pc:spChg>
      </pc:sldChg>
      <pc:sldChg chg="modSp ord">
        <pc:chgData name="Davies, Lisa" userId="S::lisa.davies@novascotia.ca::6c635408-be5b-4ab6-a736-f948f19ed060" providerId="AD" clId="Web-{63C509BF-AC60-40C6-8CD4-D677CD998C92}" dt="2023-02-13T14:57:40.797" v="11" actId="20577"/>
        <pc:sldMkLst>
          <pc:docMk/>
          <pc:sldMk cId="3658426180" sldId="384"/>
        </pc:sldMkLst>
        <pc:spChg chg="mod">
          <ac:chgData name="Davies, Lisa" userId="S::lisa.davies@novascotia.ca::6c635408-be5b-4ab6-a736-f948f19ed060" providerId="AD" clId="Web-{63C509BF-AC60-40C6-8CD4-D677CD998C92}" dt="2023-02-13T14:57:40.797" v="11" actId="20577"/>
          <ac:spMkLst>
            <pc:docMk/>
            <pc:sldMk cId="3658426180" sldId="384"/>
            <ac:spMk id="2" creationId="{6945CD51-9C4F-4CE2-8D71-E8286EE5D856}"/>
          </ac:spMkLst>
        </pc:spChg>
      </pc:sldChg>
    </pc:docChg>
  </pc:docChgLst>
  <pc:docChgLst>
    <pc:chgData name="Silver, Sarah" userId="a74e86b0-2347-418f-9503-e5da6b59ed61" providerId="ADAL" clId="{39229D9C-AABD-4F17-BBAC-1C06EB367E8A}"/>
    <pc:docChg chg="custSel modSld">
      <pc:chgData name="Silver, Sarah" userId="a74e86b0-2347-418f-9503-e5da6b59ed61" providerId="ADAL" clId="{39229D9C-AABD-4F17-BBAC-1C06EB367E8A}" dt="2023-02-07T14:48:08.440" v="570" actId="20577"/>
      <pc:docMkLst>
        <pc:docMk/>
      </pc:docMkLst>
      <pc:sldChg chg="addSp delSp modSp mod modCm">
        <pc:chgData name="Silver, Sarah" userId="a74e86b0-2347-418f-9503-e5da6b59ed61" providerId="ADAL" clId="{39229D9C-AABD-4F17-BBAC-1C06EB367E8A}" dt="2023-02-07T14:48:08.440" v="570" actId="20577"/>
        <pc:sldMkLst>
          <pc:docMk/>
          <pc:sldMk cId="939528969" sldId="2142533904"/>
        </pc:sldMkLst>
        <pc:spChg chg="add mod">
          <ac:chgData name="Silver, Sarah" userId="a74e86b0-2347-418f-9503-e5da6b59ed61" providerId="ADAL" clId="{39229D9C-AABD-4F17-BBAC-1C06EB367E8A}" dt="2023-02-07T14:48:08.440" v="570" actId="20577"/>
          <ac:spMkLst>
            <pc:docMk/>
            <pc:sldMk cId="939528969" sldId="2142533904"/>
            <ac:spMk id="4" creationId="{E200D5E8-BDDA-085E-CAB8-57D585D653EC}"/>
          </ac:spMkLst>
        </pc:spChg>
        <pc:spChg chg="del mod">
          <ac:chgData name="Silver, Sarah" userId="a74e86b0-2347-418f-9503-e5da6b59ed61" providerId="ADAL" clId="{39229D9C-AABD-4F17-BBAC-1C06EB367E8A}" dt="2023-02-07T14:35:44.134" v="504" actId="478"/>
          <ac:spMkLst>
            <pc:docMk/>
            <pc:sldMk cId="939528969" sldId="2142533904"/>
            <ac:spMk id="5" creationId="{58F00366-7A8F-6E1E-C8B0-99AB88A9B8AC}"/>
          </ac:spMkLst>
        </pc:spChg>
        <pc:spChg chg="mod">
          <ac:chgData name="Silver, Sarah" userId="a74e86b0-2347-418f-9503-e5da6b59ed61" providerId="ADAL" clId="{39229D9C-AABD-4F17-BBAC-1C06EB367E8A}" dt="2023-02-07T14:32:17.303" v="61" actId="20577"/>
          <ac:spMkLst>
            <pc:docMk/>
            <pc:sldMk cId="939528969" sldId="2142533904"/>
            <ac:spMk id="6" creationId="{91328EB1-C604-7890-A72C-12AD857019B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ilver, Sarah" userId="a74e86b0-2347-418f-9503-e5da6b59ed61" providerId="ADAL" clId="{39229D9C-AABD-4F17-BBAC-1C06EB367E8A}" dt="2023-02-07T14:41:13.129" v="526"/>
              <pc2:cmMkLst xmlns:pc2="http://schemas.microsoft.com/office/powerpoint/2019/9/main/command">
                <pc:docMk/>
                <pc:sldMk cId="939528969" sldId="2142533904"/>
                <pc2:cmMk id="{DC3C9D73-5047-4A60-A4E7-83FF582703AE}"/>
              </pc2:cmMkLst>
              <pc226:cmRplyChg chg="add">
                <pc226:chgData name="Silver, Sarah" userId="a74e86b0-2347-418f-9503-e5da6b59ed61" providerId="ADAL" clId="{39229D9C-AABD-4F17-BBAC-1C06EB367E8A}" dt="2023-02-07T14:41:13.129" v="526"/>
                <pc2:cmRplyMkLst xmlns:pc2="http://schemas.microsoft.com/office/powerpoint/2019/9/main/command">
                  <pc:docMk/>
                  <pc:sldMk cId="939528969" sldId="2142533904"/>
                  <pc2:cmMk id="{DC3C9D73-5047-4A60-A4E7-83FF582703AE}"/>
                  <pc2:cmRplyMk id="{F8418348-0474-4224-9CFF-54FB1EBF0AF0}"/>
                </pc2:cmRplyMkLst>
              </pc226:cmRplyChg>
            </pc226:cmChg>
          </p:ext>
        </pc:extLst>
      </pc:sldChg>
    </pc:docChg>
  </pc:docChgLst>
  <pc:docChgLst>
    <pc:chgData name="Davies, Lisa" userId="S::lisa.davies@novascotia.ca::6c635408-be5b-4ab6-a736-f948f19ed060" providerId="AD" clId="Web-{CCE8FB76-3C8C-44AC-AEAD-8E43F700CE6E}"/>
    <pc:docChg chg="modSld">
      <pc:chgData name="Davies, Lisa" userId="S::lisa.davies@novascotia.ca::6c635408-be5b-4ab6-a736-f948f19ed060" providerId="AD" clId="Web-{CCE8FB76-3C8C-44AC-AEAD-8E43F700CE6E}" dt="2023-02-13T18:16:14.144" v="396" actId="20577"/>
      <pc:docMkLst>
        <pc:docMk/>
      </pc:docMkLst>
      <pc:sldChg chg="modSp">
        <pc:chgData name="Davies, Lisa" userId="S::lisa.davies@novascotia.ca::6c635408-be5b-4ab6-a736-f948f19ed060" providerId="AD" clId="Web-{CCE8FB76-3C8C-44AC-AEAD-8E43F700CE6E}" dt="2023-02-13T17:51:37.659" v="30" actId="20577"/>
        <pc:sldMkLst>
          <pc:docMk/>
          <pc:sldMk cId="3906304766" sldId="379"/>
        </pc:sldMkLst>
        <pc:spChg chg="mod">
          <ac:chgData name="Davies, Lisa" userId="S::lisa.davies@novascotia.ca::6c635408-be5b-4ab6-a736-f948f19ed060" providerId="AD" clId="Web-{CCE8FB76-3C8C-44AC-AEAD-8E43F700CE6E}" dt="2023-02-13T17:51:37.659" v="30" actId="20577"/>
          <ac:spMkLst>
            <pc:docMk/>
            <pc:sldMk cId="3906304766" sldId="379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CCE8FB76-3C8C-44AC-AEAD-8E43F700CE6E}" dt="2023-02-13T17:54:41.960" v="35" actId="20577"/>
        <pc:sldMkLst>
          <pc:docMk/>
          <pc:sldMk cId="3461919381" sldId="381"/>
        </pc:sldMkLst>
        <pc:spChg chg="mod">
          <ac:chgData name="Davies, Lisa" userId="S::lisa.davies@novascotia.ca::6c635408-be5b-4ab6-a736-f948f19ed060" providerId="AD" clId="Web-{CCE8FB76-3C8C-44AC-AEAD-8E43F700CE6E}" dt="2023-02-13T17:54:41.960" v="35" actId="20577"/>
          <ac:spMkLst>
            <pc:docMk/>
            <pc:sldMk cId="3461919381" sldId="381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CCE8FB76-3C8C-44AC-AEAD-8E43F700CE6E}" dt="2023-02-13T18:00:47.874" v="132" actId="20577"/>
        <pc:sldMkLst>
          <pc:docMk/>
          <pc:sldMk cId="3658426180" sldId="384"/>
        </pc:sldMkLst>
        <pc:spChg chg="mod">
          <ac:chgData name="Davies, Lisa" userId="S::lisa.davies@novascotia.ca::6c635408-be5b-4ab6-a736-f948f19ed060" providerId="AD" clId="Web-{CCE8FB76-3C8C-44AC-AEAD-8E43F700CE6E}" dt="2023-02-13T18:00:47.874" v="132" actId="20577"/>
          <ac:spMkLst>
            <pc:docMk/>
            <pc:sldMk cId="3658426180" sldId="384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CCE8FB76-3C8C-44AC-AEAD-8E43F700CE6E}" dt="2023-02-13T18:16:14.144" v="396" actId="20577"/>
        <pc:sldMkLst>
          <pc:docMk/>
          <pc:sldMk cId="939528969" sldId="2142533904"/>
        </pc:sldMkLst>
        <pc:spChg chg="mod">
          <ac:chgData name="Davies, Lisa" userId="S::lisa.davies@novascotia.ca::6c635408-be5b-4ab6-a736-f948f19ed060" providerId="AD" clId="Web-{CCE8FB76-3C8C-44AC-AEAD-8E43F700CE6E}" dt="2023-02-13T18:16:14.144" v="396" actId="20577"/>
          <ac:spMkLst>
            <pc:docMk/>
            <pc:sldMk cId="939528969" sldId="2142533904"/>
            <ac:spMk id="4" creationId="{E200D5E8-BDDA-085E-CAB8-57D585D653EC}"/>
          </ac:spMkLst>
        </pc:spChg>
        <pc:spChg chg="mod">
          <ac:chgData name="Davies, Lisa" userId="S::lisa.davies@novascotia.ca::6c635408-be5b-4ab6-a736-f948f19ed060" providerId="AD" clId="Web-{CCE8FB76-3C8C-44AC-AEAD-8E43F700CE6E}" dt="2023-02-13T18:06:11.318" v="151" actId="20577"/>
          <ac:spMkLst>
            <pc:docMk/>
            <pc:sldMk cId="939528969" sldId="2142533904"/>
            <ac:spMk id="7" creationId="{F219FFF0-D0E5-9FAC-A133-B1F4E70202EF}"/>
          </ac:spMkLst>
        </pc:spChg>
      </pc:sldChg>
      <pc:sldChg chg="modSp">
        <pc:chgData name="Davies, Lisa" userId="S::lisa.davies@novascotia.ca::6c635408-be5b-4ab6-a736-f948f19ed060" providerId="AD" clId="Web-{CCE8FB76-3C8C-44AC-AEAD-8E43F700CE6E}" dt="2023-02-13T18:05:12.098" v="146" actId="20577"/>
        <pc:sldMkLst>
          <pc:docMk/>
          <pc:sldMk cId="2958400329" sldId="2142533910"/>
        </pc:sldMkLst>
        <pc:spChg chg="mod">
          <ac:chgData name="Davies, Lisa" userId="S::lisa.davies@novascotia.ca::6c635408-be5b-4ab6-a736-f948f19ed060" providerId="AD" clId="Web-{CCE8FB76-3C8C-44AC-AEAD-8E43F700CE6E}" dt="2023-02-13T18:05:12.098" v="146" actId="20577"/>
          <ac:spMkLst>
            <pc:docMk/>
            <pc:sldMk cId="2958400329" sldId="2142533910"/>
            <ac:spMk id="3" creationId="{7B8BFC8E-6E97-425F-A56E-D5AB5456F0ED}"/>
          </ac:spMkLst>
        </pc:spChg>
      </pc:sldChg>
    </pc:docChg>
  </pc:docChgLst>
  <pc:docChgLst>
    <pc:chgData name="Davies, Lisa" userId="S::lisa.davies@novascotia.ca::6c635408-be5b-4ab6-a736-f948f19ed060" providerId="AD" clId="Web-{CC3B4D64-6743-44F1-9BBF-CAC870670159}"/>
    <pc:docChg chg="addSld modSld">
      <pc:chgData name="Davies, Lisa" userId="S::lisa.davies@novascotia.ca::6c635408-be5b-4ab6-a736-f948f19ed060" providerId="AD" clId="Web-{CC3B4D64-6743-44F1-9BBF-CAC870670159}" dt="2023-02-22T14:36:10.249" v="304" actId="20577"/>
      <pc:docMkLst>
        <pc:docMk/>
      </pc:docMkLst>
      <pc:sldChg chg="modSp">
        <pc:chgData name="Davies, Lisa" userId="S::lisa.davies@novascotia.ca::6c635408-be5b-4ab6-a736-f948f19ed060" providerId="AD" clId="Web-{CC3B4D64-6743-44F1-9BBF-CAC870670159}" dt="2023-02-22T14:25:53.932" v="1"/>
        <pc:sldMkLst>
          <pc:docMk/>
          <pc:sldMk cId="3906304766" sldId="379"/>
        </pc:sldMkLst>
        <pc:spChg chg="mod">
          <ac:chgData name="Davies, Lisa" userId="S::lisa.davies@novascotia.ca::6c635408-be5b-4ab6-a736-f948f19ed060" providerId="AD" clId="Web-{CC3B4D64-6743-44F1-9BBF-CAC870670159}" dt="2023-02-22T14:25:46.838" v="0"/>
          <ac:spMkLst>
            <pc:docMk/>
            <pc:sldMk cId="3906304766" sldId="379"/>
            <ac:spMk id="7" creationId="{A9C85ECA-D20F-CA35-CF62-7BBE5606EA4B}"/>
          </ac:spMkLst>
        </pc:spChg>
        <pc:spChg chg="mod">
          <ac:chgData name="Davies, Lisa" userId="S::lisa.davies@novascotia.ca::6c635408-be5b-4ab6-a736-f948f19ed060" providerId="AD" clId="Web-{CC3B4D64-6743-44F1-9BBF-CAC870670159}" dt="2023-02-22T14:25:53.932" v="1"/>
          <ac:spMkLst>
            <pc:docMk/>
            <pc:sldMk cId="3906304766" sldId="379"/>
            <ac:spMk id="8" creationId="{1BBD9759-1323-77C1-41DA-5F63D3633C52}"/>
          </ac:spMkLst>
        </pc:spChg>
      </pc:sldChg>
      <pc:sldChg chg="modSp">
        <pc:chgData name="Davies, Lisa" userId="S::lisa.davies@novascotia.ca::6c635408-be5b-4ab6-a736-f948f19ed060" providerId="AD" clId="Web-{CC3B4D64-6743-44F1-9BBF-CAC870670159}" dt="2023-02-22T14:36:10.249" v="304" actId="20577"/>
        <pc:sldMkLst>
          <pc:docMk/>
          <pc:sldMk cId="4006598164" sldId="2142533911"/>
        </pc:sldMkLst>
        <pc:spChg chg="mod">
          <ac:chgData name="Davies, Lisa" userId="S::lisa.davies@novascotia.ca::6c635408-be5b-4ab6-a736-f948f19ed060" providerId="AD" clId="Web-{CC3B4D64-6743-44F1-9BBF-CAC870670159}" dt="2023-02-22T14:36:10.249" v="304" actId="20577"/>
          <ac:spMkLst>
            <pc:docMk/>
            <pc:sldMk cId="4006598164" sldId="2142533911"/>
            <ac:spMk id="10" creationId="{58FC7099-FB58-705D-39B0-7F2ACEC9813F}"/>
          </ac:spMkLst>
        </pc:spChg>
      </pc:sldChg>
      <pc:sldChg chg="modSp add replId">
        <pc:chgData name="Davies, Lisa" userId="S::lisa.davies@novascotia.ca::6c635408-be5b-4ab6-a736-f948f19ed060" providerId="AD" clId="Web-{CC3B4D64-6743-44F1-9BBF-CAC870670159}" dt="2023-02-22T14:32:21.487" v="301" actId="20577"/>
        <pc:sldMkLst>
          <pc:docMk/>
          <pc:sldMk cId="3683688537" sldId="2142533912"/>
        </pc:sldMkLst>
        <pc:spChg chg="mod">
          <ac:chgData name="Davies, Lisa" userId="S::lisa.davies@novascotia.ca::6c635408-be5b-4ab6-a736-f948f19ed060" providerId="AD" clId="Web-{CC3B4D64-6743-44F1-9BBF-CAC870670159}" dt="2023-02-22T14:26:54.993" v="19" actId="20577"/>
          <ac:spMkLst>
            <pc:docMk/>
            <pc:sldMk cId="3683688537" sldId="2142533912"/>
            <ac:spMk id="2" creationId="{40B9D04E-5523-19AD-2E8E-1D33AB37279A}"/>
          </ac:spMkLst>
        </pc:spChg>
        <pc:spChg chg="mod">
          <ac:chgData name="Davies, Lisa" userId="S::lisa.davies@novascotia.ca::6c635408-be5b-4ab6-a736-f948f19ed060" providerId="AD" clId="Web-{CC3B4D64-6743-44F1-9BBF-CAC870670159}" dt="2023-02-22T14:32:21.487" v="301" actId="20577"/>
          <ac:spMkLst>
            <pc:docMk/>
            <pc:sldMk cId="3683688537" sldId="2142533912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10C7211F-96E4-4637-AE65-9832B4FA1C25}"/>
    <pc:docChg chg="addSld delSld modSld">
      <pc:chgData name="Davies, Lisa" userId="S::lisa.davies@novascotia.ca::6c635408-be5b-4ab6-a736-f948f19ed060" providerId="AD" clId="Web-{10C7211F-96E4-4637-AE65-9832B4FA1C25}" dt="2023-02-15T13:26:31.130" v="36" actId="1076"/>
      <pc:docMkLst>
        <pc:docMk/>
      </pc:docMkLst>
      <pc:sldChg chg="modSp">
        <pc:chgData name="Davies, Lisa" userId="S::lisa.davies@novascotia.ca::6c635408-be5b-4ab6-a736-f948f19ed060" providerId="AD" clId="Web-{10C7211F-96E4-4637-AE65-9832B4FA1C25}" dt="2023-02-15T13:26:31.130" v="36" actId="1076"/>
        <pc:sldMkLst>
          <pc:docMk/>
          <pc:sldMk cId="3906304766" sldId="379"/>
        </pc:sldMkLst>
        <pc:spChg chg="mod">
          <ac:chgData name="Davies, Lisa" userId="S::lisa.davies@novascotia.ca::6c635408-be5b-4ab6-a736-f948f19ed060" providerId="AD" clId="Web-{10C7211F-96E4-4637-AE65-9832B4FA1C25}" dt="2023-02-15T13:25:17.722" v="27" actId="20577"/>
          <ac:spMkLst>
            <pc:docMk/>
            <pc:sldMk cId="3906304766" sldId="379"/>
            <ac:spMk id="4" creationId="{F2664B34-F529-D540-01C1-774FE9977A94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25:31.082" v="30" actId="14100"/>
          <ac:spMkLst>
            <pc:docMk/>
            <pc:sldMk cId="3906304766" sldId="379"/>
            <ac:spMk id="5" creationId="{3975846E-3A12-4044-788F-C825EF4B2ABA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26:31.130" v="36" actId="1076"/>
          <ac:spMkLst>
            <pc:docMk/>
            <pc:sldMk cId="3906304766" sldId="379"/>
            <ac:spMk id="6" creationId="{0C77BF60-667A-46A6-FF9F-36B06E84065C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24:38.128" v="17" actId="14100"/>
          <ac:spMkLst>
            <pc:docMk/>
            <pc:sldMk cId="3906304766" sldId="379"/>
            <ac:spMk id="12" creationId="{778D11FD-2723-0F0D-0CC7-372EA3877DC9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24:33.237" v="15" actId="14100"/>
          <ac:spMkLst>
            <pc:docMk/>
            <pc:sldMk cId="3906304766" sldId="379"/>
            <ac:spMk id="13" creationId="{3E1EBD25-D4B1-3312-6A4D-FBA1E8090BA4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24:54.175" v="20" actId="1076"/>
          <ac:spMkLst>
            <pc:docMk/>
            <pc:sldMk cId="3906304766" sldId="379"/>
            <ac:spMk id="14" creationId="{DC7B3A6C-A7D8-1D8D-FE99-9156A08A047D}"/>
          </ac:spMkLst>
        </pc:spChg>
      </pc:sldChg>
      <pc:sldChg chg="delCm">
        <pc:chgData name="Davies, Lisa" userId="S::lisa.davies@novascotia.ca::6c635408-be5b-4ab6-a736-f948f19ed060" providerId="AD" clId="Web-{10C7211F-96E4-4637-AE65-9832B4FA1C25}" dt="2023-02-15T13:22:02.532" v="12"/>
        <pc:sldMkLst>
          <pc:docMk/>
          <pc:sldMk cId="939528969" sldId="21425339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vies, Lisa" userId="S::lisa.davies@novascotia.ca::6c635408-be5b-4ab6-a736-f948f19ed060" providerId="AD" clId="Web-{10C7211F-96E4-4637-AE65-9832B4FA1C25}" dt="2023-02-15T13:22:02.532" v="12"/>
              <pc2:cmMkLst xmlns:pc2="http://schemas.microsoft.com/office/powerpoint/2019/9/main/command">
                <pc:docMk/>
                <pc:sldMk cId="939528969" sldId="2142533904"/>
                <pc2:cmMk id="{DC3C9D73-5047-4A60-A4E7-83FF582703AE}"/>
              </pc2:cmMkLst>
            </pc226:cmChg>
          </p:ext>
        </pc:extLst>
      </pc:sldChg>
      <pc:sldChg chg="delCm">
        <pc:chgData name="Davies, Lisa" userId="S::lisa.davies@novascotia.ca::6c635408-be5b-4ab6-a736-f948f19ed060" providerId="AD" clId="Web-{10C7211F-96E4-4637-AE65-9832B4FA1C25}" dt="2023-02-15T13:21:55.516" v="11"/>
        <pc:sldMkLst>
          <pc:docMk/>
          <pc:sldMk cId="129393479" sldId="21425339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vies, Lisa" userId="S::lisa.davies@novascotia.ca::6c635408-be5b-4ab6-a736-f948f19ed060" providerId="AD" clId="Web-{10C7211F-96E4-4637-AE65-9832B4FA1C25}" dt="2023-02-15T13:21:55.516" v="11"/>
              <pc2:cmMkLst xmlns:pc2="http://schemas.microsoft.com/office/powerpoint/2019/9/main/command">
                <pc:docMk/>
                <pc:sldMk cId="129393479" sldId="2142533905"/>
                <pc2:cmMk id="{13FE2D24-A961-4309-BC42-4CE99E90029E}"/>
              </pc2:cmMkLst>
            </pc226:cmChg>
          </p:ext>
        </pc:extLst>
      </pc:sldChg>
      <pc:sldChg chg="del">
        <pc:chgData name="Davies, Lisa" userId="S::lisa.davies@novascotia.ca::6c635408-be5b-4ab6-a736-f948f19ed060" providerId="AD" clId="Web-{10C7211F-96E4-4637-AE65-9832B4FA1C25}" dt="2023-02-15T13:21:46.235" v="10"/>
        <pc:sldMkLst>
          <pc:docMk/>
          <pc:sldMk cId="4293186781" sldId="2142533909"/>
        </pc:sldMkLst>
      </pc:sldChg>
      <pc:sldChg chg="modSp add">
        <pc:chgData name="Davies, Lisa" userId="S::lisa.davies@novascotia.ca::6c635408-be5b-4ab6-a736-f948f19ed060" providerId="AD" clId="Web-{10C7211F-96E4-4637-AE65-9832B4FA1C25}" dt="2023-02-15T13:21:21.391" v="9" actId="20577"/>
        <pc:sldMkLst>
          <pc:docMk/>
          <pc:sldMk cId="4006598164" sldId="2142533911"/>
        </pc:sldMkLst>
        <pc:spChg chg="mod">
          <ac:chgData name="Davies, Lisa" userId="S::lisa.davies@novascotia.ca::6c635408-be5b-4ab6-a736-f948f19ed060" providerId="AD" clId="Web-{10C7211F-96E4-4637-AE65-9832B4FA1C25}" dt="2023-02-15T13:21:21.391" v="9" actId="20577"/>
          <ac:spMkLst>
            <pc:docMk/>
            <pc:sldMk cId="4006598164" sldId="2142533911"/>
            <ac:spMk id="7" creationId="{B27F630D-C682-1E9C-2F83-AE4CD587D60C}"/>
          </ac:spMkLst>
        </pc:spChg>
        <pc:spChg chg="mod">
          <ac:chgData name="Davies, Lisa" userId="S::lisa.davies@novascotia.ca::6c635408-be5b-4ab6-a736-f948f19ed060" providerId="AD" clId="Web-{10C7211F-96E4-4637-AE65-9832B4FA1C25}" dt="2023-02-15T13:16:42.168" v="2" actId="20577"/>
          <ac:spMkLst>
            <pc:docMk/>
            <pc:sldMk cId="4006598164" sldId="2142533911"/>
            <ac:spMk id="10" creationId="{58FC7099-FB58-705D-39B0-7F2ACEC9813F}"/>
          </ac:spMkLst>
        </pc:spChg>
      </pc:sldChg>
    </pc:docChg>
  </pc:docChgLst>
  <pc:docChgLst>
    <pc:chgData name="Imhonlele, Jennifer" userId="S::jennifer.imhonlele@novascotia.ca::89c6cbf7-402a-4a9b-aba5-78ba823f184e" providerId="AD" clId="Web-{023BD977-D7CF-42B4-82C9-FD8718BB39C1}"/>
    <pc:docChg chg="mod modSld">
      <pc:chgData name="Imhonlele, Jennifer" userId="S::jennifer.imhonlele@novascotia.ca::89c6cbf7-402a-4a9b-aba5-78ba823f184e" providerId="AD" clId="Web-{023BD977-D7CF-42B4-82C9-FD8718BB39C1}" dt="2023-02-07T14:06:07.687" v="207" actId="20577"/>
      <pc:docMkLst>
        <pc:docMk/>
      </pc:docMkLst>
      <pc:sldChg chg="modSp modCm">
        <pc:chgData name="Imhonlele, Jennifer" userId="S::jennifer.imhonlele@novascotia.ca::89c6cbf7-402a-4a9b-aba5-78ba823f184e" providerId="AD" clId="Web-{023BD977-D7CF-42B4-82C9-FD8718BB39C1}" dt="2023-02-07T14:06:07.687" v="207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023BD977-D7CF-42B4-82C9-FD8718BB39C1}" dt="2023-02-07T14:06:07.687" v="207" actId="20577"/>
          <ac:spMkLst>
            <pc:docMk/>
            <pc:sldMk cId="4270805937" sldId="2142533906"/>
            <ac:spMk id="3" creationId="{E0071F21-ABA1-AE71-47C4-F03F0645F6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Imhonlele, Jennifer" userId="S::jennifer.imhonlele@novascotia.ca::89c6cbf7-402a-4a9b-aba5-78ba823f184e" providerId="AD" clId="Web-{023BD977-D7CF-42B4-82C9-FD8718BB39C1}" dt="2023-02-07T14:04:37.608" v="114"/>
              <pc2:cmMkLst xmlns:pc2="http://schemas.microsoft.com/office/powerpoint/2019/9/main/command">
                <pc:docMk/>
                <pc:sldMk cId="4270805937" sldId="2142533906"/>
                <pc2:cmMk id="{21FB2CC5-5DAF-4ED8-B5E5-5B8C99A28271}"/>
              </pc2:cmMkLst>
              <pc226:cmRplyChg chg="add">
                <pc226:chgData name="Imhonlele, Jennifer" userId="S::jennifer.imhonlele@novascotia.ca::89c6cbf7-402a-4a9b-aba5-78ba823f184e" providerId="AD" clId="Web-{023BD977-D7CF-42B4-82C9-FD8718BB39C1}" dt="2023-02-07T14:04:37.608" v="114"/>
                <pc2:cmRplyMkLst xmlns:pc2="http://schemas.microsoft.com/office/powerpoint/2019/9/main/command">
                  <pc:docMk/>
                  <pc:sldMk cId="4270805937" sldId="2142533906"/>
                  <pc2:cmMk id="{21FB2CC5-5DAF-4ED8-B5E5-5B8C99A28271}"/>
                  <pc2:cmRplyMk id="{55C285AD-A18F-469D-A571-18B63CE1B0C9}"/>
                </pc2:cmRplyMkLst>
              </pc226:cmRplyChg>
            </pc226:cmChg>
          </p:ext>
        </pc:extLst>
      </pc:sldChg>
    </pc:docChg>
  </pc:docChgLst>
  <pc:docChgLst>
    <pc:chgData name="Davies, Lisa" userId="S::lisa.davies@novascotia.ca::6c635408-be5b-4ab6-a736-f948f19ed060" providerId="AD" clId="Web-{A4B205DD-6570-4D87-AF6B-722F66F4EB12}"/>
    <pc:docChg chg="modSld">
      <pc:chgData name="Davies, Lisa" userId="S::lisa.davies@novascotia.ca::6c635408-be5b-4ab6-a736-f948f19ed060" providerId="AD" clId="Web-{A4B205DD-6570-4D87-AF6B-722F66F4EB12}" dt="2023-02-15T13:29:38.873" v="5" actId="20577"/>
      <pc:docMkLst>
        <pc:docMk/>
      </pc:docMkLst>
      <pc:sldChg chg="modSp">
        <pc:chgData name="Davies, Lisa" userId="S::lisa.davies@novascotia.ca::6c635408-be5b-4ab6-a736-f948f19ed060" providerId="AD" clId="Web-{A4B205DD-6570-4D87-AF6B-722F66F4EB12}" dt="2023-02-15T13:29:38.873" v="5" actId="20577"/>
        <pc:sldMkLst>
          <pc:docMk/>
          <pc:sldMk cId="4006598164" sldId="2142533911"/>
        </pc:sldMkLst>
        <pc:spChg chg="mod">
          <ac:chgData name="Davies, Lisa" userId="S::lisa.davies@novascotia.ca::6c635408-be5b-4ab6-a736-f948f19ed060" providerId="AD" clId="Web-{A4B205DD-6570-4D87-AF6B-722F66F4EB12}" dt="2023-02-15T13:29:38.873" v="5" actId="20577"/>
          <ac:spMkLst>
            <pc:docMk/>
            <pc:sldMk cId="4006598164" sldId="2142533911"/>
            <ac:spMk id="10" creationId="{58FC7099-FB58-705D-39B0-7F2ACEC9813F}"/>
          </ac:spMkLst>
        </pc:spChg>
      </pc:sldChg>
    </pc:docChg>
  </pc:docChgLst>
  <pc:docChgLst>
    <pc:chgData name="Imhonlele, Jennifer" userId="S::jennifer.imhonlele@novascotia.ca::89c6cbf7-402a-4a9b-aba5-78ba823f184e" providerId="AD" clId="Web-{568CD47C-FA68-4C43-844E-DFC3D419CE1A}"/>
    <pc:docChg chg="modSld">
      <pc:chgData name="Imhonlele, Jennifer" userId="S::jennifer.imhonlele@novascotia.ca::89c6cbf7-402a-4a9b-aba5-78ba823f184e" providerId="AD" clId="Web-{568CD47C-FA68-4C43-844E-DFC3D419CE1A}" dt="2023-02-07T14:40:12.754" v="22" actId="20577"/>
      <pc:docMkLst>
        <pc:docMk/>
      </pc:docMkLst>
      <pc:sldChg chg="modSp">
        <pc:chgData name="Imhonlele, Jennifer" userId="S::jennifer.imhonlele@novascotia.ca::89c6cbf7-402a-4a9b-aba5-78ba823f184e" providerId="AD" clId="Web-{568CD47C-FA68-4C43-844E-DFC3D419CE1A}" dt="2023-02-07T14:40:12.754" v="22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568CD47C-FA68-4C43-844E-DFC3D419CE1A}" dt="2023-02-07T14:40:12.754" v="22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C1FA9A66-07FB-4E8A-8083-CBA4C3C227E2}"/>
    <pc:docChg chg="modSld">
      <pc:chgData name="Davies, Lisa" userId="S::lisa.davies@novascotia.ca::6c635408-be5b-4ab6-a736-f948f19ed060" providerId="AD" clId="Web-{C1FA9A66-07FB-4E8A-8083-CBA4C3C227E2}" dt="2023-02-14T14:31:37.635" v="14" actId="14100"/>
      <pc:docMkLst>
        <pc:docMk/>
      </pc:docMkLst>
      <pc:sldChg chg="addSp delSp modSp">
        <pc:chgData name="Davies, Lisa" userId="S::lisa.davies@novascotia.ca::6c635408-be5b-4ab6-a736-f948f19ed060" providerId="AD" clId="Web-{C1FA9A66-07FB-4E8A-8083-CBA4C3C227E2}" dt="2023-02-14T14:31:37.635" v="14" actId="14100"/>
        <pc:sldMkLst>
          <pc:docMk/>
          <pc:sldMk cId="3906304766" sldId="379"/>
        </pc:sldMkLst>
        <pc:spChg chg="add mod">
          <ac:chgData name="Davies, Lisa" userId="S::lisa.davies@novascotia.ca::6c635408-be5b-4ab6-a736-f948f19ed060" providerId="AD" clId="Web-{C1FA9A66-07FB-4E8A-8083-CBA4C3C227E2}" dt="2023-02-14T14:31:04.760" v="12" actId="14100"/>
          <ac:spMkLst>
            <pc:docMk/>
            <pc:sldMk cId="3906304766" sldId="379"/>
            <ac:spMk id="12" creationId="{778D11FD-2723-0F0D-0CC7-372EA3877DC9}"/>
          </ac:spMkLst>
        </pc:spChg>
        <pc:spChg chg="add mod">
          <ac:chgData name="Davies, Lisa" userId="S::lisa.davies@novascotia.ca::6c635408-be5b-4ab6-a736-f948f19ed060" providerId="AD" clId="Web-{C1FA9A66-07FB-4E8A-8083-CBA4C3C227E2}" dt="2023-02-14T14:31:32.885" v="13" actId="14100"/>
          <ac:spMkLst>
            <pc:docMk/>
            <pc:sldMk cId="3906304766" sldId="379"/>
            <ac:spMk id="13" creationId="{3E1EBD25-D4B1-3312-6A4D-FBA1E8090BA4}"/>
          </ac:spMkLst>
        </pc:spChg>
        <pc:spChg chg="add mod">
          <ac:chgData name="Davies, Lisa" userId="S::lisa.davies@novascotia.ca::6c635408-be5b-4ab6-a736-f948f19ed060" providerId="AD" clId="Web-{C1FA9A66-07FB-4E8A-8083-CBA4C3C227E2}" dt="2023-02-14T14:31:37.635" v="14" actId="14100"/>
          <ac:spMkLst>
            <pc:docMk/>
            <pc:sldMk cId="3906304766" sldId="379"/>
            <ac:spMk id="14" creationId="{DC7B3A6C-A7D8-1D8D-FE99-9156A08A047D}"/>
          </ac:spMkLst>
        </pc:spChg>
        <pc:graphicFrameChg chg="add del">
          <ac:chgData name="Davies, Lisa" userId="S::lisa.davies@novascotia.ca::6c635408-be5b-4ab6-a736-f948f19ed060" providerId="AD" clId="Web-{C1FA9A66-07FB-4E8A-8083-CBA4C3C227E2}" dt="2023-02-14T14:24:03.219" v="5"/>
          <ac:graphicFrameMkLst>
            <pc:docMk/>
            <pc:sldMk cId="3906304766" sldId="379"/>
            <ac:graphicFrameMk id="7" creationId="{C9F73859-D057-3559-6A7E-ADC1F1D22894}"/>
          </ac:graphicFrameMkLst>
        </pc:graphicFrameChg>
      </pc:sldChg>
      <pc:sldChg chg="modSp">
        <pc:chgData name="Davies, Lisa" userId="S::lisa.davies@novascotia.ca::6c635408-be5b-4ab6-a736-f948f19ed060" providerId="AD" clId="Web-{C1FA9A66-07FB-4E8A-8083-CBA4C3C227E2}" dt="2023-02-14T13:45:13.305" v="4" actId="20577"/>
        <pc:sldMkLst>
          <pc:docMk/>
          <pc:sldMk cId="3461919381" sldId="381"/>
        </pc:sldMkLst>
        <pc:spChg chg="mod">
          <ac:chgData name="Davies, Lisa" userId="S::lisa.davies@novascotia.ca::6c635408-be5b-4ab6-a736-f948f19ed060" providerId="AD" clId="Web-{C1FA9A66-07FB-4E8A-8083-CBA4C3C227E2}" dt="2023-02-14T13:45:13.305" v="4" actId="20577"/>
          <ac:spMkLst>
            <pc:docMk/>
            <pc:sldMk cId="3461919381" sldId="381"/>
            <ac:spMk id="3" creationId="{7B8BFC8E-6E97-425F-A56E-D5AB5456F0ED}"/>
          </ac:spMkLst>
        </pc:spChg>
      </pc:sldChg>
    </pc:docChg>
  </pc:docChgLst>
  <pc:docChgLst>
    <pc:chgData name="Goulden, Kelly L" userId="64b42542-69d9-448f-9856-30634cee725f" providerId="ADAL" clId="{FD9022BC-5E05-4800-96FF-B4225327B257}"/>
    <pc:docChg chg="custSel modSld">
      <pc:chgData name="Goulden, Kelly L" userId="64b42542-69d9-448f-9856-30634cee725f" providerId="ADAL" clId="{FD9022BC-5E05-4800-96FF-B4225327B257}" dt="2023-02-07T15:33:32.578" v="998" actId="20577"/>
      <pc:docMkLst>
        <pc:docMk/>
      </pc:docMkLst>
      <pc:sldChg chg="modSp mod">
        <pc:chgData name="Goulden, Kelly L" userId="64b42542-69d9-448f-9856-30634cee725f" providerId="ADAL" clId="{FD9022BC-5E05-4800-96FF-B4225327B257}" dt="2023-02-07T15:33:32.578" v="998" actId="20577"/>
        <pc:sldMkLst>
          <pc:docMk/>
          <pc:sldMk cId="1556172216" sldId="2142533907"/>
        </pc:sldMkLst>
        <pc:spChg chg="mod">
          <ac:chgData name="Goulden, Kelly L" userId="64b42542-69d9-448f-9856-30634cee725f" providerId="ADAL" clId="{FD9022BC-5E05-4800-96FF-B4225327B257}" dt="2023-02-07T15:33:32.578" v="998" actId="20577"/>
          <ac:spMkLst>
            <pc:docMk/>
            <pc:sldMk cId="1556172216" sldId="2142533907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4E78EA5A-D199-47A8-AFA4-39ABCF04E83E}"/>
    <pc:docChg chg="addSld modSld">
      <pc:chgData name="Davies, Lisa" userId="S::lisa.davies@novascotia.ca::6c635408-be5b-4ab6-a736-f948f19ed060" providerId="AD" clId="Web-{4E78EA5A-D199-47A8-AFA4-39ABCF04E83E}" dt="2023-02-13T16:17:26.319" v="368" actId="20577"/>
      <pc:docMkLst>
        <pc:docMk/>
      </pc:docMkLst>
      <pc:sldChg chg="modSp">
        <pc:chgData name="Davies, Lisa" userId="S::lisa.davies@novascotia.ca::6c635408-be5b-4ab6-a736-f948f19ed060" providerId="AD" clId="Web-{4E78EA5A-D199-47A8-AFA4-39ABCF04E83E}" dt="2023-02-13T16:02:25.130" v="19" actId="20577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4E78EA5A-D199-47A8-AFA4-39ABCF04E83E}" dt="2023-02-13T16:02:25.130" v="19" actId="20577"/>
          <ac:spMkLst>
            <pc:docMk/>
            <pc:sldMk cId="4270805937" sldId="2142533906"/>
            <ac:spMk id="3" creationId="{E0071F21-ABA1-AE71-47C4-F03F0645F6F0}"/>
          </ac:spMkLst>
        </pc:spChg>
      </pc:sldChg>
      <pc:sldChg chg="addSp delSp modSp add replId">
        <pc:chgData name="Davies, Lisa" userId="S::lisa.davies@novascotia.ca::6c635408-be5b-4ab6-a736-f948f19ed060" providerId="AD" clId="Web-{4E78EA5A-D199-47A8-AFA4-39ABCF04E83E}" dt="2023-02-13T16:17:26.319" v="368" actId="20577"/>
        <pc:sldMkLst>
          <pc:docMk/>
          <pc:sldMk cId="2958400329" sldId="2142533910"/>
        </pc:sldMkLst>
        <pc:spChg chg="add del mod">
          <ac:chgData name="Davies, Lisa" userId="S::lisa.davies@novascotia.ca::6c635408-be5b-4ab6-a736-f948f19ed060" providerId="AD" clId="Web-{4E78EA5A-D199-47A8-AFA4-39ABCF04E83E}" dt="2023-02-13T16:03:51.722" v="52" actId="20577"/>
          <ac:spMkLst>
            <pc:docMk/>
            <pc:sldMk cId="2958400329" sldId="2142533910"/>
            <ac:spMk id="2" creationId="{6945CD51-9C4F-4CE2-8D71-E8286EE5D856}"/>
          </ac:spMkLst>
        </pc:spChg>
        <pc:spChg chg="mod">
          <ac:chgData name="Davies, Lisa" userId="S::lisa.davies@novascotia.ca::6c635408-be5b-4ab6-a736-f948f19ed060" providerId="AD" clId="Web-{4E78EA5A-D199-47A8-AFA4-39ABCF04E83E}" dt="2023-02-13T16:17:26.319" v="368" actId="20577"/>
          <ac:spMkLst>
            <pc:docMk/>
            <pc:sldMk cId="2958400329" sldId="2142533910"/>
            <ac:spMk id="3" creationId="{7B8BFC8E-6E97-425F-A56E-D5AB5456F0ED}"/>
          </ac:spMkLst>
        </pc:spChg>
        <pc:spChg chg="add del mod">
          <ac:chgData name="Davies, Lisa" userId="S::lisa.davies@novascotia.ca::6c635408-be5b-4ab6-a736-f948f19ed060" providerId="AD" clId="Web-{4E78EA5A-D199-47A8-AFA4-39ABCF04E83E}" dt="2023-02-13T16:03:10.832" v="24"/>
          <ac:spMkLst>
            <pc:docMk/>
            <pc:sldMk cId="2958400329" sldId="2142533910"/>
            <ac:spMk id="5" creationId="{824E0F90-D37C-9C11-9AE2-6FDBF30D30F5}"/>
          </ac:spMkLst>
        </pc:spChg>
      </pc:sldChg>
    </pc:docChg>
  </pc:docChgLst>
  <pc:docChgLst>
    <pc:chgData name="Imhonlele, Jennifer" userId="S::jennifer.imhonlele@novascotia.ca::89c6cbf7-402a-4a9b-aba5-78ba823f184e" providerId="AD" clId="Web-{B4749E65-B984-48FB-987E-5C041AAB332B}"/>
    <pc:docChg chg="modSld">
      <pc:chgData name="Imhonlele, Jennifer" userId="S::jennifer.imhonlele@novascotia.ca::89c6cbf7-402a-4a9b-aba5-78ba823f184e" providerId="AD" clId="Web-{B4749E65-B984-48FB-987E-5C041AAB332B}" dt="2023-02-09T16:45:55.654" v="40" actId="20577"/>
      <pc:docMkLst>
        <pc:docMk/>
      </pc:docMkLst>
      <pc:sldChg chg="modSp">
        <pc:chgData name="Imhonlele, Jennifer" userId="S::jennifer.imhonlele@novascotia.ca::89c6cbf7-402a-4a9b-aba5-78ba823f184e" providerId="AD" clId="Web-{B4749E65-B984-48FB-987E-5C041AAB332B}" dt="2023-02-09T16:45:55.654" v="40" actId="20577"/>
        <pc:sldMkLst>
          <pc:docMk/>
          <pc:sldMk cId="4270805937" sldId="2142533906"/>
        </pc:sldMkLst>
        <pc:spChg chg="mod">
          <ac:chgData name="Imhonlele, Jennifer" userId="S::jennifer.imhonlele@novascotia.ca::89c6cbf7-402a-4a9b-aba5-78ba823f184e" providerId="AD" clId="Web-{B4749E65-B984-48FB-987E-5C041AAB332B}" dt="2023-02-09T16:45:55.654" v="40" actId="20577"/>
          <ac:spMkLst>
            <pc:docMk/>
            <pc:sldMk cId="4270805937" sldId="2142533906"/>
            <ac:spMk id="3" creationId="{E0071F21-ABA1-AE71-47C4-F03F0645F6F0}"/>
          </ac:spMkLst>
        </pc:spChg>
      </pc:sldChg>
    </pc:docChg>
  </pc:docChgLst>
  <pc:docChgLst>
    <pc:chgData name="Davies, Lisa" userId="S::lisa.davies@novascotia.ca::6c635408-be5b-4ab6-a736-f948f19ed060" providerId="AD" clId="Web-{82EB4E7A-1F58-490F-AE1B-DDB628D85AF5}"/>
    <pc:docChg chg="modSld">
      <pc:chgData name="Davies, Lisa" userId="S::lisa.davies@novascotia.ca::6c635408-be5b-4ab6-a736-f948f19ed060" providerId="AD" clId="Web-{82EB4E7A-1F58-490F-AE1B-DDB628D85AF5}" dt="2023-02-15T13:14:37.699" v="124" actId="20577"/>
      <pc:docMkLst>
        <pc:docMk/>
      </pc:docMkLst>
      <pc:sldChg chg="addSp modSp">
        <pc:chgData name="Davies, Lisa" userId="S::lisa.davies@novascotia.ca::6c635408-be5b-4ab6-a736-f948f19ed060" providerId="AD" clId="Web-{82EB4E7A-1F58-490F-AE1B-DDB628D85AF5}" dt="2023-02-15T13:10:28.789" v="104" actId="1076"/>
        <pc:sldMkLst>
          <pc:docMk/>
          <pc:sldMk cId="3906304766" sldId="379"/>
        </pc:sldMkLst>
        <pc:spChg chg="add mod">
          <ac:chgData name="Davies, Lisa" userId="S::lisa.davies@novascotia.ca::6c635408-be5b-4ab6-a736-f948f19ed060" providerId="AD" clId="Web-{82EB4E7A-1F58-490F-AE1B-DDB628D85AF5}" dt="2023-02-15T13:07:10.223" v="88" actId="20577"/>
          <ac:spMkLst>
            <pc:docMk/>
            <pc:sldMk cId="3906304766" sldId="379"/>
            <ac:spMk id="4" creationId="{F2664B34-F529-D540-01C1-774FE9977A94}"/>
          </ac:spMkLst>
        </pc:spChg>
        <pc:spChg chg="add mod">
          <ac:chgData name="Davies, Lisa" userId="S::lisa.davies@novascotia.ca::6c635408-be5b-4ab6-a736-f948f19ed060" providerId="AD" clId="Web-{82EB4E7A-1F58-490F-AE1B-DDB628D85AF5}" dt="2023-02-15T13:07:23.114" v="89" actId="20577"/>
          <ac:spMkLst>
            <pc:docMk/>
            <pc:sldMk cId="3906304766" sldId="379"/>
            <ac:spMk id="5" creationId="{3975846E-3A12-4044-788F-C825EF4B2ABA}"/>
          </ac:spMkLst>
        </pc:spChg>
        <pc:spChg chg="add mod">
          <ac:chgData name="Davies, Lisa" userId="S::lisa.davies@novascotia.ca::6c635408-be5b-4ab6-a736-f948f19ed060" providerId="AD" clId="Web-{82EB4E7A-1F58-490F-AE1B-DDB628D85AF5}" dt="2023-02-15T13:10:28.789" v="104" actId="1076"/>
          <ac:spMkLst>
            <pc:docMk/>
            <pc:sldMk cId="3906304766" sldId="379"/>
            <ac:spMk id="6" creationId="{0C77BF60-667A-46A6-FF9F-36B06E84065C}"/>
          </ac:spMkLst>
        </pc:spChg>
        <pc:spChg chg="mod">
          <ac:chgData name="Davies, Lisa" userId="S::lisa.davies@novascotia.ca::6c635408-be5b-4ab6-a736-f948f19ed060" providerId="AD" clId="Web-{82EB4E7A-1F58-490F-AE1B-DDB628D85AF5}" dt="2023-02-15T13:10:10.757" v="99" actId="688"/>
          <ac:spMkLst>
            <pc:docMk/>
            <pc:sldMk cId="3906304766" sldId="379"/>
            <ac:spMk id="12" creationId="{778D11FD-2723-0F0D-0CC7-372EA3877DC9}"/>
          </ac:spMkLst>
        </pc:spChg>
        <pc:spChg chg="mod">
          <ac:chgData name="Davies, Lisa" userId="S::lisa.davies@novascotia.ca::6c635408-be5b-4ab6-a736-f948f19ed060" providerId="AD" clId="Web-{82EB4E7A-1F58-490F-AE1B-DDB628D85AF5}" dt="2023-02-15T13:10:13.304" v="100" actId="688"/>
          <ac:spMkLst>
            <pc:docMk/>
            <pc:sldMk cId="3906304766" sldId="379"/>
            <ac:spMk id="13" creationId="{3E1EBD25-D4B1-3312-6A4D-FBA1E8090BA4}"/>
          </ac:spMkLst>
        </pc:spChg>
        <pc:spChg chg="mod">
          <ac:chgData name="Davies, Lisa" userId="S::lisa.davies@novascotia.ca::6c635408-be5b-4ab6-a736-f948f19ed060" providerId="AD" clId="Web-{82EB4E7A-1F58-490F-AE1B-DDB628D85AF5}" dt="2023-02-15T13:10:20.695" v="102" actId="1076"/>
          <ac:spMkLst>
            <pc:docMk/>
            <pc:sldMk cId="3906304766" sldId="379"/>
            <ac:spMk id="14" creationId="{DC7B3A6C-A7D8-1D8D-FE99-9156A08A047D}"/>
          </ac:spMkLst>
        </pc:spChg>
      </pc:sldChg>
      <pc:sldChg chg="modSp">
        <pc:chgData name="Davies, Lisa" userId="S::lisa.davies@novascotia.ca::6c635408-be5b-4ab6-a736-f948f19ed060" providerId="AD" clId="Web-{82EB4E7A-1F58-490F-AE1B-DDB628D85AF5}" dt="2023-02-15T13:12:51.166" v="111" actId="20577"/>
        <pc:sldMkLst>
          <pc:docMk/>
          <pc:sldMk cId="3839487459" sldId="382"/>
        </pc:sldMkLst>
        <pc:spChg chg="mod">
          <ac:chgData name="Davies, Lisa" userId="S::lisa.davies@novascotia.ca::6c635408-be5b-4ab6-a736-f948f19ed060" providerId="AD" clId="Web-{82EB4E7A-1F58-490F-AE1B-DDB628D85AF5}" dt="2023-02-15T13:12:51.166" v="111" actId="20577"/>
          <ac:spMkLst>
            <pc:docMk/>
            <pc:sldMk cId="3839487459" sldId="382"/>
            <ac:spMk id="3" creationId="{7B8BFC8E-6E97-425F-A56E-D5AB5456F0ED}"/>
          </ac:spMkLst>
        </pc:spChg>
      </pc:sldChg>
      <pc:sldChg chg="modSp">
        <pc:chgData name="Davies, Lisa" userId="S::lisa.davies@novascotia.ca::6c635408-be5b-4ab6-a736-f948f19ed060" providerId="AD" clId="Web-{82EB4E7A-1F58-490F-AE1B-DDB628D85AF5}" dt="2023-02-15T13:03:28.438" v="10" actId="20577"/>
        <pc:sldMkLst>
          <pc:docMk/>
          <pc:sldMk cId="3252386560" sldId="645"/>
        </pc:sldMkLst>
        <pc:spChg chg="mod">
          <ac:chgData name="Davies, Lisa" userId="S::lisa.davies@novascotia.ca::6c635408-be5b-4ab6-a736-f948f19ed060" providerId="AD" clId="Web-{82EB4E7A-1F58-490F-AE1B-DDB628D85AF5}" dt="2023-02-15T13:03:28.438" v="10" actId="20577"/>
          <ac:spMkLst>
            <pc:docMk/>
            <pc:sldMk cId="3252386560" sldId="645"/>
            <ac:spMk id="9" creationId="{18BE24B4-7056-05E3-CC7B-8EC9AFCBC987}"/>
          </ac:spMkLst>
        </pc:spChg>
      </pc:sldChg>
      <pc:sldChg chg="modSp">
        <pc:chgData name="Davies, Lisa" userId="S::lisa.davies@novascotia.ca::6c635408-be5b-4ab6-a736-f948f19ed060" providerId="AD" clId="Web-{82EB4E7A-1F58-490F-AE1B-DDB628D85AF5}" dt="2023-02-15T13:08:01.740" v="91" actId="20577"/>
        <pc:sldMkLst>
          <pc:docMk/>
          <pc:sldMk cId="939528969" sldId="2142533904"/>
        </pc:sldMkLst>
        <pc:spChg chg="mod">
          <ac:chgData name="Davies, Lisa" userId="S::lisa.davies@novascotia.ca::6c635408-be5b-4ab6-a736-f948f19ed060" providerId="AD" clId="Web-{82EB4E7A-1F58-490F-AE1B-DDB628D85AF5}" dt="2023-02-15T13:08:01.740" v="91" actId="20577"/>
          <ac:spMkLst>
            <pc:docMk/>
            <pc:sldMk cId="939528969" sldId="2142533904"/>
            <ac:spMk id="7" creationId="{F219FFF0-D0E5-9FAC-A133-B1F4E70202EF}"/>
          </ac:spMkLst>
        </pc:spChg>
      </pc:sldChg>
      <pc:sldChg chg="modSp">
        <pc:chgData name="Davies, Lisa" userId="S::lisa.davies@novascotia.ca::6c635408-be5b-4ab6-a736-f948f19ed060" providerId="AD" clId="Web-{82EB4E7A-1F58-490F-AE1B-DDB628D85AF5}" dt="2023-02-15T13:08:17.162" v="92" actId="20577"/>
        <pc:sldMkLst>
          <pc:docMk/>
          <pc:sldMk cId="129393479" sldId="2142533905"/>
        </pc:sldMkLst>
        <pc:spChg chg="mod">
          <ac:chgData name="Davies, Lisa" userId="S::lisa.davies@novascotia.ca::6c635408-be5b-4ab6-a736-f948f19ed060" providerId="AD" clId="Web-{82EB4E7A-1F58-490F-AE1B-DDB628D85AF5}" dt="2023-02-15T13:08:17.162" v="92" actId="20577"/>
          <ac:spMkLst>
            <pc:docMk/>
            <pc:sldMk cId="129393479" sldId="2142533905"/>
            <ac:spMk id="2" creationId="{40B9D04E-5523-19AD-2E8E-1D33AB37279A}"/>
          </ac:spMkLst>
        </pc:spChg>
      </pc:sldChg>
      <pc:sldChg chg="modSp delCm">
        <pc:chgData name="Davies, Lisa" userId="S::lisa.davies@novascotia.ca::6c635408-be5b-4ab6-a736-f948f19ed060" providerId="AD" clId="Web-{82EB4E7A-1F58-490F-AE1B-DDB628D85AF5}" dt="2023-02-15T13:11:22.039" v="105"/>
        <pc:sldMkLst>
          <pc:docMk/>
          <pc:sldMk cId="4270805937" sldId="2142533906"/>
        </pc:sldMkLst>
        <pc:spChg chg="mod">
          <ac:chgData name="Davies, Lisa" userId="S::lisa.davies@novascotia.ca::6c635408-be5b-4ab6-a736-f948f19ed060" providerId="AD" clId="Web-{82EB4E7A-1F58-490F-AE1B-DDB628D85AF5}" dt="2023-02-15T13:08:58.428" v="93" actId="20577"/>
          <ac:spMkLst>
            <pc:docMk/>
            <pc:sldMk cId="4270805937" sldId="2142533906"/>
            <ac:spMk id="2" creationId="{40B9D04E-5523-19AD-2E8E-1D33AB3727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vies, Lisa" userId="S::lisa.davies@novascotia.ca::6c635408-be5b-4ab6-a736-f948f19ed060" providerId="AD" clId="Web-{82EB4E7A-1F58-490F-AE1B-DDB628D85AF5}" dt="2023-02-15T13:11:22.039" v="105"/>
              <pc2:cmMkLst xmlns:pc2="http://schemas.microsoft.com/office/powerpoint/2019/9/main/command">
                <pc:docMk/>
                <pc:sldMk cId="4270805937" sldId="2142533906"/>
                <pc2:cmMk id="{21FB2CC5-5DAF-4ED8-B5E5-5B8C99A28271}"/>
              </pc2:cmMkLst>
            </pc226:cmChg>
          </p:ext>
        </pc:extLst>
      </pc:sldChg>
      <pc:sldChg chg="modSp">
        <pc:chgData name="Davies, Lisa" userId="S::lisa.davies@novascotia.ca::6c635408-be5b-4ab6-a736-f948f19ed060" providerId="AD" clId="Web-{82EB4E7A-1F58-490F-AE1B-DDB628D85AF5}" dt="2023-02-15T13:14:37.699" v="124" actId="20577"/>
        <pc:sldMkLst>
          <pc:docMk/>
          <pc:sldMk cId="4293186781" sldId="2142533909"/>
        </pc:sldMkLst>
        <pc:spChg chg="mod">
          <ac:chgData name="Davies, Lisa" userId="S::lisa.davies@novascotia.ca::6c635408-be5b-4ab6-a736-f948f19ed060" providerId="AD" clId="Web-{82EB4E7A-1F58-490F-AE1B-DDB628D85AF5}" dt="2023-02-15T13:14:37.699" v="124" actId="20577"/>
          <ac:spMkLst>
            <pc:docMk/>
            <pc:sldMk cId="4293186781" sldId="2142533909"/>
            <ac:spMk id="5" creationId="{DF02A701-20CB-6CD7-4CA1-C62FB755F6CF}"/>
          </ac:spMkLst>
        </pc:spChg>
      </pc:sldChg>
      <pc:sldChg chg="modSp">
        <pc:chgData name="Davies, Lisa" userId="S::lisa.davies@novascotia.ca::6c635408-be5b-4ab6-a736-f948f19ed060" providerId="AD" clId="Web-{82EB4E7A-1F58-490F-AE1B-DDB628D85AF5}" dt="2023-02-15T13:13:27.198" v="114" actId="20577"/>
        <pc:sldMkLst>
          <pc:docMk/>
          <pc:sldMk cId="2958400329" sldId="2142533910"/>
        </pc:sldMkLst>
        <pc:spChg chg="mod">
          <ac:chgData name="Davies, Lisa" userId="S::lisa.davies@novascotia.ca::6c635408-be5b-4ab6-a736-f948f19ed060" providerId="AD" clId="Web-{82EB4E7A-1F58-490F-AE1B-DDB628D85AF5}" dt="2023-02-15T13:13:27.198" v="114" actId="20577"/>
          <ac:spMkLst>
            <pc:docMk/>
            <pc:sldMk cId="2958400329" sldId="2142533910"/>
            <ac:spMk id="3" creationId="{7B8BFC8E-6E97-425F-A56E-D5AB5456F0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95698666-C5AC-8948-8F10-389865CA7BC6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5EA4B952-DAF1-5E4E-93F1-8F986E329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A3592-D5F1-C049-A75C-8C2FAAE2A5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3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</a:pPr>
            <a:endParaRPr lang="en-US" sz="120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A4A27-55D6-C2E3-6DEA-D2B3198172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5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A37B4-4FF2-D4AB-467F-E212DE26EB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3F7A3-FDED-FE86-69BC-324DEF359C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0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0E461-2D1A-D17D-68E8-5BA6ADF6A1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71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0E461-2D1A-D17D-68E8-5BA6ADF6A1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1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F67EE-2115-99DB-EC73-2673631046F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74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Minister: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CA"/>
              <a:t>Thank you for your questions.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CA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closing, I want to reiterate that my team and I are committed to the vision of an early learning and child care system that cares for all, and together we will achieve it through a publicly funded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20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have my support, my government’s financial commitment and my promise that we will support you during this period of transition and beyond.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20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sincerely want all of you to succeed and to be a part of the bright future ahead.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20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12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again, thank you.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4B952-DAF1-5E4E-93F1-8F986E329F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4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3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91512" y="3474720"/>
            <a:ext cx="7808976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407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895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2"/>
            <a:ext cx="118211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3" y="4014522"/>
            <a:ext cx="1208897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4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4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4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04944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0" y="4014522"/>
            <a:ext cx="1181099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55230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38151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2"/>
            <a:ext cx="1181098" cy="302186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03992" y="4486178"/>
            <a:ext cx="1182118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98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4742123-85C4-4775-80AC-721BD7C16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006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1001174-581F-41A6-864B-D3BE932C2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06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2B649793-2AFC-43EE-8172-0EAB326F1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454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5B27745F-27CA-45D0-BE8E-A9C3B168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454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58782C77-F426-4586-AF09-D07E1E8737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7900" y="1776098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E04DA729-6A59-4BC5-8955-DF4D12F12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97900" y="2111375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F6AF03D4-E441-4447-876C-A1B030223E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006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679D428E-9700-4E19-8364-70006C3E76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006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5B64A0D9-EA5C-4EC1-981A-0FD223A62F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54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F9CD6F4-7AEE-42A4-B26D-96BE3E9003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7454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82EA5B58-66CC-4197-BAC3-D0A39558D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900" y="2914739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B76C47B4-A585-4CAC-933A-2E6D1938D1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97900" y="3254810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563D0C18-5125-4D0F-B46D-76AE182B3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006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10634501-CE83-42B9-8572-5C6B73710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006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54844B85-1B28-4340-AA8C-10A0C2A36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454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31BB84F0-3823-46DB-BCEF-5EF3F8E68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454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8">
            <a:extLst>
              <a:ext uri="{FF2B5EF4-FFF2-40B4-BE49-F238E27FC236}">
                <a16:creationId xmlns:a16="http://schemas.microsoft.com/office/drawing/2014/main" id="{D4D4EE7B-E029-47B3-BC18-D53E81071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97900" y="4057987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C088BE45-14DC-4551-A5FC-93D0BA9918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97900" y="4392591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8">
            <a:extLst>
              <a:ext uri="{FF2B5EF4-FFF2-40B4-BE49-F238E27FC236}">
                <a16:creationId xmlns:a16="http://schemas.microsoft.com/office/drawing/2014/main" id="{120E072F-4FF5-422F-B7FD-BE3DF0260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006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E73E6162-F4E3-4F6D-BA12-6B5918E23B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8006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48">
            <a:extLst>
              <a:ext uri="{FF2B5EF4-FFF2-40B4-BE49-F238E27FC236}">
                <a16:creationId xmlns:a16="http://schemas.microsoft.com/office/drawing/2014/main" id="{C9938F8E-67A2-401C-882C-ED04C7E522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7454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1" name="Text Placeholder 50">
            <a:extLst>
              <a:ext uri="{FF2B5EF4-FFF2-40B4-BE49-F238E27FC236}">
                <a16:creationId xmlns:a16="http://schemas.microsoft.com/office/drawing/2014/main" id="{E683DBE3-DCA5-4538-A253-E60ED2C4B6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454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8">
            <a:extLst>
              <a:ext uri="{FF2B5EF4-FFF2-40B4-BE49-F238E27FC236}">
                <a16:creationId xmlns:a16="http://schemas.microsoft.com/office/drawing/2014/main" id="{6F8B9E2C-BE06-4536-A348-4640A2DA1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97900" y="5231920"/>
            <a:ext cx="2159000" cy="30218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3" name="Text Placeholder 50">
            <a:extLst>
              <a:ext uri="{FF2B5EF4-FFF2-40B4-BE49-F238E27FC236}">
                <a16:creationId xmlns:a16="http://schemas.microsoft.com/office/drawing/2014/main" id="{B9A57CE7-FAE2-490F-A8F8-402B5F3A74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697900" y="5566524"/>
            <a:ext cx="217963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11859-7CC8-480B-BA0E-18BB16B3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215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5112">
          <p15:clr>
            <a:srgbClr val="FBAE40"/>
          </p15:clr>
        </p15:guide>
        <p15:guide id="4" pos="5256">
          <p15:clr>
            <a:srgbClr val="5ACBF0"/>
          </p15:clr>
        </p15:guide>
        <p15:guide id="5" pos="4968">
          <p15:clr>
            <a:srgbClr val="5ACBF0"/>
          </p15:clr>
        </p15:guide>
        <p15:guide id="6" pos="2688">
          <p15:clr>
            <a:srgbClr val="5ACBF0"/>
          </p15:clr>
        </p15:guide>
        <p15:guide id="7" pos="2400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F1A73F1-9367-8642-9677-99C68F42BB35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2" y="2502655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FCDA7D-D6A6-6148-B22F-507722AEA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0272" y="3933598"/>
            <a:ext cx="6155349" cy="574983"/>
          </a:xfrm>
        </p:spPr>
        <p:txBody>
          <a:bodyPr anchor="ctr">
            <a:normAutofit/>
          </a:bodyPr>
          <a:lstStyle>
            <a:lvl1pPr marL="0" indent="0" algn="l">
              <a:buNone/>
              <a:defRPr sz="1667" b="1" i="0">
                <a:solidFill>
                  <a:schemeClr val="bg1"/>
                </a:solidFill>
                <a:latin typeface="Atten New 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80985" indent="0" algn="l">
              <a:buNone/>
              <a:defRPr>
                <a:solidFill>
                  <a:schemeClr val="bg1"/>
                </a:solidFill>
              </a:defRPr>
            </a:lvl2pPr>
            <a:lvl3pPr marL="761970" indent="0" algn="l">
              <a:buNone/>
              <a:defRPr>
                <a:solidFill>
                  <a:schemeClr val="bg1"/>
                </a:solidFill>
              </a:defRPr>
            </a:lvl3pPr>
            <a:lvl4pPr marL="1142954" indent="0" algn="l">
              <a:buNone/>
              <a:defRPr>
                <a:solidFill>
                  <a:schemeClr val="bg1"/>
                </a:solidFill>
              </a:defRPr>
            </a:lvl4pPr>
            <a:lvl5pPr marL="1523939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B0E59A1A-ED4D-8046-B893-3BA796DF1FB4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>
              <a:latin typeface="Atten New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3" y="2766219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D605237-797F-E54E-BE8F-5C7CAF49D3E2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2" y="2502655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FCDA7D-D6A6-6148-B22F-507722AEA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0272" y="3933598"/>
            <a:ext cx="6155349" cy="574983"/>
          </a:xfrm>
        </p:spPr>
        <p:txBody>
          <a:bodyPr anchor="ctr">
            <a:normAutofit/>
          </a:bodyPr>
          <a:lstStyle>
            <a:lvl1pPr marL="0" indent="0" algn="l">
              <a:buNone/>
              <a:defRPr sz="1667" b="1" i="0">
                <a:solidFill>
                  <a:schemeClr val="bg1"/>
                </a:solidFill>
                <a:latin typeface="Atten New 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80985" indent="0" algn="l">
              <a:buNone/>
              <a:defRPr>
                <a:solidFill>
                  <a:schemeClr val="bg1"/>
                </a:solidFill>
              </a:defRPr>
            </a:lvl2pPr>
            <a:lvl3pPr marL="761970" indent="0" algn="l">
              <a:buNone/>
              <a:defRPr>
                <a:solidFill>
                  <a:schemeClr val="bg1"/>
                </a:solidFill>
              </a:defRPr>
            </a:lvl3pPr>
            <a:lvl4pPr marL="1142954" indent="0" algn="l">
              <a:buNone/>
              <a:defRPr>
                <a:solidFill>
                  <a:schemeClr val="bg1"/>
                </a:solidFill>
              </a:defRPr>
            </a:lvl4pPr>
            <a:lvl5pPr marL="1523939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904F409-3989-154F-82D9-997473615826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>
              <a:latin typeface="Atten New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3" y="2766219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47" y="4034876"/>
            <a:ext cx="7122258" cy="1297779"/>
          </a:xfrm>
        </p:spPr>
        <p:txBody>
          <a:bodyPr anchor="ctr">
            <a:normAutofit/>
          </a:bodyPr>
          <a:lstStyle>
            <a:lvl1pPr algn="l">
              <a:defRPr sz="4500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847" y="5327818"/>
            <a:ext cx="7122258" cy="92100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333" cap="all" baseline="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8BCB13D-35E5-E44D-AC67-9A862D5228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3099" y="2357439"/>
            <a:ext cx="6805803" cy="1547809"/>
          </a:xfrm>
        </p:spPr>
        <p:txBody>
          <a:bodyPr anchor="ctr">
            <a:normAutofit/>
          </a:bodyPr>
          <a:lstStyle>
            <a:lvl1pPr algn="ctr">
              <a:defRPr sz="3667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3099" y="3905248"/>
            <a:ext cx="6805803" cy="92100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ctr">
              <a:lnSpc>
                <a:spcPct val="100000"/>
              </a:lnSpc>
              <a:buNone/>
              <a:defRPr sz="1667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47" y="4034876"/>
            <a:ext cx="7122258" cy="1297779"/>
          </a:xfr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847" y="5327818"/>
            <a:ext cx="7122258" cy="9210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33" cap="all" baseline="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8BCB13D-35E5-E44D-AC67-9A862D5228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3099" y="2357439"/>
            <a:ext cx="6805803" cy="1547809"/>
          </a:xfrm>
        </p:spPr>
        <p:txBody>
          <a:bodyPr anchor="ctr">
            <a:normAutofit/>
          </a:bodyPr>
          <a:lstStyle>
            <a:lvl1pPr algn="ctr">
              <a:defRPr sz="3667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3099" y="3905248"/>
            <a:ext cx="6805803" cy="92100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ctr">
              <a:lnSpc>
                <a:spcPct val="100000"/>
              </a:lnSpc>
              <a:buNone/>
              <a:defRPr sz="1667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E67B-D9ED-CD46-9ABE-6F1E4604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96" y="2275670"/>
            <a:ext cx="8137407" cy="579814"/>
          </a:xfrm>
        </p:spPr>
        <p:txBody>
          <a:bodyPr anchor="ctr">
            <a:noAutofit/>
          </a:bodyPr>
          <a:lstStyle>
            <a:lvl1pPr>
              <a:defRPr sz="3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625359-381F-5E49-9316-64CFAE7A8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7295" y="2980846"/>
            <a:ext cx="8137406" cy="142414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380985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76197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142954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 marL="1523939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587DD7-F468-5345-A34B-8082333B4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5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8A893118-0251-904E-9030-BC90F43A62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1289451"/>
            <a:ext cx="5355167" cy="4758414"/>
          </a:xfrm>
        </p:spPr>
        <p:txBody>
          <a:bodyPr/>
          <a:lstStyle>
            <a:lvl1pPr algn="l">
              <a:buClr>
                <a:schemeClr val="tx2"/>
              </a:buClr>
              <a:defRPr>
                <a:latin typeface="Atten New" pitchFamily="2" charset="77"/>
              </a:defRPr>
            </a:lvl1pPr>
            <a:lvl2pPr algn="l">
              <a:buClr>
                <a:schemeClr val="tx2"/>
              </a:buClr>
              <a:defRPr>
                <a:latin typeface="Atten New" pitchFamily="2" charset="77"/>
              </a:defRPr>
            </a:lvl2pPr>
            <a:lvl3pPr algn="l">
              <a:buClr>
                <a:schemeClr val="tx2"/>
              </a:buClr>
              <a:defRPr>
                <a:latin typeface="Atten New" pitchFamily="2" charset="77"/>
              </a:defRPr>
            </a:lvl3pPr>
            <a:lvl4pPr algn="l">
              <a:buClr>
                <a:schemeClr val="tx2"/>
              </a:buClr>
              <a:defRPr>
                <a:latin typeface="Atten New" pitchFamily="2" charset="77"/>
              </a:defRPr>
            </a:lvl4pPr>
            <a:lvl5pPr algn="l">
              <a:buClr>
                <a:schemeClr val="tx2"/>
              </a:buClr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5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8154939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3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4" y="1290918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D8E6445-BAF7-DA4E-96DB-133C1A1522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7880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84124C46-EB80-B34A-B736-922CD029D7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5425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1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8D4B2-18FE-894F-8647-A01ADBC9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0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3" y="391122"/>
            <a:ext cx="5164667" cy="743940"/>
          </a:xfrm>
        </p:spPr>
        <p:txBody>
          <a:bodyPr anchor="b">
            <a:noAutofit/>
          </a:bodyPr>
          <a:lstStyle>
            <a:lvl1pPr algn="l">
              <a:defRPr sz="2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996027-7DBA-FA48-A97D-FE57721549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24501D-1824-2D42-81B7-6B8F2A5F05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660134"/>
            <a:ext cx="5355167" cy="5387732"/>
          </a:xfrm>
        </p:spPr>
        <p:txBody>
          <a:bodyPr/>
          <a:lstStyle>
            <a:lvl1pPr algn="l">
              <a:buClr>
                <a:schemeClr val="tx2"/>
              </a:buClr>
              <a:defRPr/>
            </a:lvl1pPr>
            <a:lvl2pPr algn="l">
              <a:buClr>
                <a:schemeClr val="tx2"/>
              </a:buClr>
              <a:defRPr/>
            </a:lvl2pPr>
            <a:lvl3pPr algn="l">
              <a:buClr>
                <a:schemeClr val="tx2"/>
              </a:buClr>
              <a:defRPr/>
            </a:lvl3pPr>
            <a:lvl4pPr algn="l">
              <a:buClr>
                <a:schemeClr val="tx2"/>
              </a:buClr>
              <a:defRPr/>
            </a:lvl4pPr>
            <a:lvl5pPr algn="l"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F7EEEB-1867-9E46-B22C-B16669714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3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Title and Conten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091443" cy="743940"/>
          </a:xfrm>
        </p:spPr>
        <p:txBody>
          <a:bodyPr anchor="b">
            <a:noAutofit/>
          </a:bodyPr>
          <a:lstStyle>
            <a:lvl1pPr algn="l">
              <a:defRPr sz="21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996027-7DBA-FA48-A97D-FE57721549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4" y="1707886"/>
            <a:ext cx="11091333" cy="4339866"/>
          </a:xfrm>
        </p:spPr>
        <p:txBody>
          <a:bodyPr/>
          <a:lstStyle>
            <a:lvl1pPr marL="268937" indent="-268937" algn="l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12"/>
            </a:lvl1pPr>
            <a:lvl2pPr marL="582698" indent="-224114" algn="l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255"/>
            </a:lvl2pPr>
            <a:lvl3pPr marL="941280" indent="-224114" algn="l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098"/>
            </a:lvl3pPr>
            <a:lvl4pPr marL="1299863" indent="-224114" algn="l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941"/>
            </a:lvl4pPr>
            <a:lvl5pPr marL="1658445" indent="-224114" algn="l">
              <a:lnSpc>
                <a:spcPct val="12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94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18205D5-ED47-414D-B7AD-CC75353C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650" y="6444234"/>
            <a:ext cx="7451860" cy="143933"/>
          </a:xfrm>
        </p:spPr>
        <p:txBody>
          <a:bodyPr/>
          <a:lstStyle>
            <a:lvl1pPr>
              <a:defRPr sz="667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CA"/>
              <a:t>Childcare Reduction Campaign 2022 – Phase 2</a:t>
            </a:r>
            <a:endParaRPr lang="en-GB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578A148-6BF7-414E-B609-B64CE30414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09531" y="6444234"/>
            <a:ext cx="358120" cy="143933"/>
          </a:xfrm>
        </p:spPr>
        <p:txBody>
          <a:bodyPr/>
          <a:lstStyle>
            <a:lvl1pPr>
              <a:defRPr sz="627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Holder 4">
            <a:extLst>
              <a:ext uri="{FF2B5EF4-FFF2-40B4-BE49-F238E27FC236}">
                <a16:creationId xmlns:a16="http://schemas.microsoft.com/office/drawing/2014/main" id="{F0820B47-81E8-A045-BCFD-F6CFE386D885}"/>
              </a:ext>
            </a:extLst>
          </p:cNvPr>
          <p:cNvSpPr txBox="1">
            <a:spLocks/>
          </p:cNvSpPr>
          <p:nvPr/>
        </p:nvSpPr>
        <p:spPr>
          <a:xfrm>
            <a:off x="757418" y="6444348"/>
            <a:ext cx="39345" cy="1439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141171" rtl="0" eaLnBrk="1" latinLnBrk="0" hangingPunct="1">
              <a:defRPr sz="850" b="0" i="0" kern="1200">
                <a:solidFill>
                  <a:srgbClr val="77787B"/>
                </a:solidFill>
                <a:latin typeface="OpenSans-Light"/>
                <a:ea typeface="+mn-ea"/>
                <a:cs typeface="OpenSans-Light"/>
              </a:defRPr>
            </a:lvl1pPr>
            <a:lvl2pPr marL="570586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71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1757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2342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2928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514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94099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64685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60">
              <a:spcBef>
                <a:spcPts val="122"/>
              </a:spcBef>
            </a:pPr>
            <a:r>
              <a:rPr lang="en-CA" sz="667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357EBD05-7353-0149-983C-E713D297AFDA}"/>
              </a:ext>
            </a:extLst>
          </p:cNvPr>
          <p:cNvSpPr txBox="1">
            <a:spLocks/>
          </p:cNvSpPr>
          <p:nvPr userDrawn="1"/>
        </p:nvSpPr>
        <p:spPr>
          <a:xfrm>
            <a:off x="757418" y="6444348"/>
            <a:ext cx="39345" cy="1439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141171" rtl="0" eaLnBrk="1" latinLnBrk="0" hangingPunct="1">
              <a:defRPr sz="850" b="0" i="0" kern="1200">
                <a:solidFill>
                  <a:srgbClr val="77787B"/>
                </a:solidFill>
                <a:latin typeface="OpenSans-Light"/>
                <a:ea typeface="+mn-ea"/>
                <a:cs typeface="OpenSans-Light"/>
              </a:defRPr>
            </a:lvl1pPr>
            <a:lvl2pPr marL="570586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71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1757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2342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52928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514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94099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64685" algn="l" defTabSz="1141171" rtl="0" eaLnBrk="1" latinLnBrk="0" hangingPunct="1">
              <a:defRPr sz="22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60">
              <a:spcBef>
                <a:spcPts val="122"/>
              </a:spcBef>
            </a:pPr>
            <a:r>
              <a:rPr lang="en-CA" sz="667" b="0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AC695-7969-1E47-9927-DA979EB6E73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334" y="1135062"/>
            <a:ext cx="11091333" cy="466102"/>
          </a:xfrm>
        </p:spPr>
        <p:txBody>
          <a:bodyPr/>
          <a:lstStyle>
            <a:lvl1pPr marL="0" indent="0" algn="l">
              <a:buNone/>
              <a:defRPr b="1"/>
            </a:lvl1pPr>
            <a:lvl2pPr marL="358583" indent="0" algn="l">
              <a:buNone/>
              <a:defRPr/>
            </a:lvl2pPr>
            <a:lvl3pPr marL="717165" indent="0" algn="l">
              <a:buNone/>
              <a:defRPr/>
            </a:lvl3pPr>
            <a:lvl4pPr marL="1075749" indent="0" algn="l">
              <a:buNone/>
              <a:defRPr/>
            </a:lvl4pPr>
            <a:lvl5pPr marL="1434332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2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B0E59A1A-ED4D-8046-B893-3BA796DF1FB4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>
              <a:latin typeface="Atten New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B0E59A1A-ED4D-8046-B893-3BA796DF1FB4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>
              <a:latin typeface="Atten Ne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89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D605237-797F-E54E-BE8F-5C7CAF49D3E2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904F409-3989-154F-82D9-997473615826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>
              <a:latin typeface="Atten New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725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</p:spTree>
    <p:extLst>
      <p:ext uri="{BB962C8B-B14F-4D97-AF65-F5344CB8AC3E}">
        <p14:creationId xmlns:p14="http://schemas.microsoft.com/office/powerpoint/2010/main" val="33636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47" y="4034876"/>
            <a:ext cx="7122258" cy="1297779"/>
          </a:xfr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847" y="5327818"/>
            <a:ext cx="7122258" cy="9210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33" cap="all" baseline="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41850-26AF-F54F-B489-C587B1B63A54}"/>
              </a:ext>
            </a:extLst>
          </p:cNvPr>
          <p:cNvGrpSpPr/>
          <p:nvPr userDrawn="1"/>
        </p:nvGrpSpPr>
        <p:grpSpPr>
          <a:xfrm>
            <a:off x="11536994" y="6378337"/>
            <a:ext cx="227035" cy="304269"/>
            <a:chOff x="8597212" y="6382648"/>
            <a:chExt cx="272442" cy="365123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CE3B656-3487-6244-85B2-EFA47B78A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9079" y1="40639" x2="19079" y2="40639"/>
                          <a14:backgroundMark x1="50658" y1="85845" x2="50658" y2="85845"/>
                          <a14:backgroundMark x1="81579" y1="47945" x2="81579" y2="47945"/>
                          <a14:backgroundMark x1="71053" y1="73059" x2="71053" y2="73059"/>
                          <a14:backgroundMark x1="71053" y1="75799" x2="71053" y2="75799"/>
                          <a14:backgroundMark x1="69079" y1="77169" x2="69079" y2="77169"/>
                          <a14:backgroundMark x1="69079" y1="77169" x2="69079" y2="77169"/>
                          <a14:backgroundMark x1="50658" y1="84475" x2="50658" y2="84475"/>
                          <a14:backgroundMark x1="50658" y1="84475" x2="50658" y2="84475"/>
                          <a14:backgroundMark x1="50658" y1="84475" x2="50658" y2="84475"/>
                          <a14:backgroundMark x1="25000" y1="85845" x2="25000" y2="85845"/>
                          <a14:backgroundMark x1="25000" y1="85845" x2="25000" y2="85845"/>
                          <a14:backgroundMark x1="14474" y1="85845" x2="14474" y2="85845"/>
                          <a14:backgroundMark x1="14474" y1="85845" x2="14474" y2="85845"/>
                          <a14:backgroundMark x1="14474" y1="85845" x2="82895" y2="80822"/>
                          <a14:backgroundMark x1="82895" y1="80822" x2="90132" y2="49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787" y="6382648"/>
              <a:ext cx="239867" cy="36512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EBD7C5-0486-D345-8DAF-9380071D96DB}"/>
                </a:ext>
              </a:extLst>
            </p:cNvPr>
            <p:cNvSpPr/>
            <p:nvPr userDrawn="1"/>
          </p:nvSpPr>
          <p:spPr>
            <a:xfrm>
              <a:off x="8597212" y="6427296"/>
              <a:ext cx="245646" cy="259524"/>
            </a:xfrm>
            <a:prstGeom prst="ellipse">
              <a:avLst/>
            </a:prstGeom>
            <a:noFill/>
            <a:ln w="25400">
              <a:solidFill>
                <a:srgbClr val="E11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tten New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7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8BCB13D-35E5-E44D-AC67-9A862D5228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3099" y="2357439"/>
            <a:ext cx="6805803" cy="1547809"/>
          </a:xfrm>
        </p:spPr>
        <p:txBody>
          <a:bodyPr anchor="ctr">
            <a:normAutofit/>
          </a:bodyPr>
          <a:lstStyle>
            <a:lvl1pPr algn="ctr">
              <a:defRPr sz="3667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3099" y="3905248"/>
            <a:ext cx="6805803" cy="92100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ctr">
              <a:lnSpc>
                <a:spcPct val="100000"/>
              </a:lnSpc>
              <a:buNone/>
              <a:defRPr sz="1667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6639-4C52-8245-9595-AB8CE168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66F65F-24E1-B746-B4FB-EA93613D5440}"/>
              </a:ext>
            </a:extLst>
          </p:cNvPr>
          <p:cNvGrpSpPr/>
          <p:nvPr userDrawn="1"/>
        </p:nvGrpSpPr>
        <p:grpSpPr>
          <a:xfrm>
            <a:off x="11536994" y="6378337"/>
            <a:ext cx="227035" cy="304269"/>
            <a:chOff x="8597212" y="6382648"/>
            <a:chExt cx="272442" cy="365123"/>
          </a:xfrm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24DD05-D5E5-D545-8F71-AAC7921FA0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9079" y1="40639" x2="19079" y2="40639"/>
                          <a14:backgroundMark x1="50658" y1="85845" x2="50658" y2="85845"/>
                          <a14:backgroundMark x1="81579" y1="47945" x2="81579" y2="47945"/>
                          <a14:backgroundMark x1="71053" y1="73059" x2="71053" y2="73059"/>
                          <a14:backgroundMark x1="71053" y1="75799" x2="71053" y2="75799"/>
                          <a14:backgroundMark x1="69079" y1="77169" x2="69079" y2="77169"/>
                          <a14:backgroundMark x1="69079" y1="77169" x2="69079" y2="77169"/>
                          <a14:backgroundMark x1="50658" y1="84475" x2="50658" y2="84475"/>
                          <a14:backgroundMark x1="50658" y1="84475" x2="50658" y2="84475"/>
                          <a14:backgroundMark x1="50658" y1="84475" x2="50658" y2="84475"/>
                          <a14:backgroundMark x1="25000" y1="85845" x2="25000" y2="85845"/>
                          <a14:backgroundMark x1="25000" y1="85845" x2="25000" y2="85845"/>
                          <a14:backgroundMark x1="14474" y1="85845" x2="14474" y2="85845"/>
                          <a14:backgroundMark x1="14474" y1="85845" x2="14474" y2="85845"/>
                          <a14:backgroundMark x1="14474" y1="85845" x2="82895" y2="80822"/>
                          <a14:backgroundMark x1="82895" y1="80822" x2="90132" y2="49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787" y="6382648"/>
              <a:ext cx="239867" cy="36512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31F6D1-EE46-EC45-AB1A-04F97DDABE15}"/>
                </a:ext>
              </a:extLst>
            </p:cNvPr>
            <p:cNvSpPr/>
            <p:nvPr userDrawn="1"/>
          </p:nvSpPr>
          <p:spPr>
            <a:xfrm>
              <a:off x="8597212" y="6427296"/>
              <a:ext cx="245646" cy="259524"/>
            </a:xfrm>
            <a:prstGeom prst="ellipse">
              <a:avLst/>
            </a:prstGeom>
            <a:noFill/>
            <a:ln w="25400">
              <a:solidFill>
                <a:srgbClr val="E11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tten New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1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E67B-D9ED-CD46-9ABE-6F1E4604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96" y="2275670"/>
            <a:ext cx="8137407" cy="579814"/>
          </a:xfrm>
        </p:spPr>
        <p:txBody>
          <a:bodyPr anchor="ctr">
            <a:noAutofit/>
          </a:bodyPr>
          <a:lstStyle>
            <a:lvl1pPr>
              <a:defRPr sz="3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625359-381F-5E49-9316-64CFAE7A80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7295" y="2980846"/>
            <a:ext cx="8137406" cy="142414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380985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76197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142954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 marL="1523939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20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8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8A893118-0251-904E-9030-BC90F43A62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1289451"/>
            <a:ext cx="5355167" cy="4758414"/>
          </a:xfrm>
        </p:spPr>
        <p:txBody>
          <a:bodyPr/>
          <a:lstStyle>
            <a:lvl1pPr algn="l">
              <a:buClr>
                <a:schemeClr val="tx2"/>
              </a:buClr>
              <a:defRPr>
                <a:latin typeface="Atten New" pitchFamily="2" charset="77"/>
              </a:defRPr>
            </a:lvl1pPr>
            <a:lvl2pPr algn="l">
              <a:buClr>
                <a:schemeClr val="tx2"/>
              </a:buClr>
              <a:defRPr>
                <a:latin typeface="Atten New" pitchFamily="2" charset="77"/>
              </a:defRPr>
            </a:lvl2pPr>
            <a:lvl3pPr algn="l">
              <a:buClr>
                <a:schemeClr val="tx2"/>
              </a:buClr>
              <a:defRPr>
                <a:latin typeface="Atten New" pitchFamily="2" charset="77"/>
              </a:defRPr>
            </a:lvl3pPr>
            <a:lvl4pPr algn="l">
              <a:buClr>
                <a:schemeClr val="tx2"/>
              </a:buClr>
              <a:defRPr>
                <a:latin typeface="Atten New" pitchFamily="2" charset="77"/>
              </a:defRPr>
            </a:lvl4pPr>
            <a:lvl5pPr algn="l">
              <a:buClr>
                <a:schemeClr val="tx2"/>
              </a:buClr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81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0F16E-32EC-4492-8214-D72773E2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0813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8154939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3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4" y="1290918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D8E6445-BAF7-DA4E-96DB-133C1A1522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7880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84124C46-EB80-B34A-B736-922CD029D7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5425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37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EAD87D-EBBD-5948-AF83-6A504E4BB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6FCC90-4309-3348-BE4B-33AD3113F673}"/>
              </a:ext>
            </a:extLst>
          </p:cNvPr>
          <p:cNvGrpSpPr/>
          <p:nvPr userDrawn="1"/>
        </p:nvGrpSpPr>
        <p:grpSpPr>
          <a:xfrm>
            <a:off x="11536994" y="6378337"/>
            <a:ext cx="227035" cy="304269"/>
            <a:chOff x="8597212" y="6382648"/>
            <a:chExt cx="272442" cy="365123"/>
          </a:xfrm>
        </p:grpSpPr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A125C34-63D2-1241-96B3-91DF7A9CA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19079" y1="40639" x2="19079" y2="40639"/>
                          <a14:backgroundMark x1="50658" y1="85845" x2="50658" y2="85845"/>
                          <a14:backgroundMark x1="81579" y1="47945" x2="81579" y2="47945"/>
                          <a14:backgroundMark x1="71053" y1="73059" x2="71053" y2="73059"/>
                          <a14:backgroundMark x1="71053" y1="75799" x2="71053" y2="75799"/>
                          <a14:backgroundMark x1="69079" y1="77169" x2="69079" y2="77169"/>
                          <a14:backgroundMark x1="69079" y1="77169" x2="69079" y2="77169"/>
                          <a14:backgroundMark x1="50658" y1="84475" x2="50658" y2="84475"/>
                          <a14:backgroundMark x1="50658" y1="84475" x2="50658" y2="84475"/>
                          <a14:backgroundMark x1="50658" y1="84475" x2="50658" y2="84475"/>
                          <a14:backgroundMark x1="25000" y1="85845" x2="25000" y2="85845"/>
                          <a14:backgroundMark x1="25000" y1="85845" x2="25000" y2="85845"/>
                          <a14:backgroundMark x1="14474" y1="85845" x2="14474" y2="85845"/>
                          <a14:backgroundMark x1="14474" y1="85845" x2="14474" y2="85845"/>
                          <a14:backgroundMark x1="14474" y1="85845" x2="82895" y2="80822"/>
                          <a14:backgroundMark x1="82895" y1="80822" x2="90132" y2="49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787" y="6382648"/>
              <a:ext cx="239867" cy="36512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C95F79-6038-B545-9680-4B82CE921F89}"/>
                </a:ext>
              </a:extLst>
            </p:cNvPr>
            <p:cNvSpPr/>
            <p:nvPr userDrawn="1"/>
          </p:nvSpPr>
          <p:spPr>
            <a:xfrm>
              <a:off x="8597212" y="6427296"/>
              <a:ext cx="245646" cy="259524"/>
            </a:xfrm>
            <a:prstGeom prst="ellipse">
              <a:avLst/>
            </a:prstGeom>
            <a:noFill/>
            <a:ln w="25400">
              <a:solidFill>
                <a:srgbClr val="E11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tten New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3" y="391122"/>
            <a:ext cx="5164667" cy="743940"/>
          </a:xfrm>
        </p:spPr>
        <p:txBody>
          <a:bodyPr anchor="b">
            <a:noAutofit/>
          </a:bodyPr>
          <a:lstStyle>
            <a:lvl1pPr algn="l">
              <a:defRPr sz="2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996027-7DBA-FA48-A97D-FE57721549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24501D-1824-2D42-81B7-6B8F2A5F05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660134"/>
            <a:ext cx="5355167" cy="5387732"/>
          </a:xfrm>
        </p:spPr>
        <p:txBody>
          <a:bodyPr/>
          <a:lstStyle>
            <a:lvl1pPr algn="l">
              <a:buClr>
                <a:schemeClr val="tx2"/>
              </a:buClr>
              <a:defRPr/>
            </a:lvl1pPr>
            <a:lvl2pPr algn="l">
              <a:buClr>
                <a:schemeClr val="tx2"/>
              </a:buClr>
              <a:defRPr/>
            </a:lvl2pPr>
            <a:lvl3pPr algn="l">
              <a:buClr>
                <a:schemeClr val="tx2"/>
              </a:buClr>
              <a:defRPr/>
            </a:lvl3pPr>
            <a:lvl4pPr algn="l">
              <a:buClr>
                <a:schemeClr val="tx2"/>
              </a:buClr>
              <a:defRPr/>
            </a:lvl4pPr>
            <a:lvl5pPr algn="l"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1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F1A73F1-9367-8642-9677-99C68F42BB35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2" y="2502655"/>
            <a:ext cx="6155349" cy="1325563"/>
          </a:xfrm>
        </p:spPr>
        <p:txBody>
          <a:bodyPr anchor="b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FCDA7D-D6A6-6148-B22F-507722AEA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0272" y="3933598"/>
            <a:ext cx="6155349" cy="574983"/>
          </a:xfrm>
        </p:spPr>
        <p:txBody>
          <a:bodyPr>
            <a:normAutofit/>
          </a:bodyPr>
          <a:lstStyle>
            <a:lvl1pPr marL="0" indent="0" algn="l">
              <a:buNone/>
              <a:defRPr sz="1667" b="1" i="0">
                <a:solidFill>
                  <a:schemeClr val="bg1"/>
                </a:solidFill>
                <a:latin typeface="Atten New 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80985" indent="0" algn="l">
              <a:buNone/>
              <a:defRPr>
                <a:solidFill>
                  <a:schemeClr val="bg1"/>
                </a:solidFill>
              </a:defRPr>
            </a:lvl2pPr>
            <a:lvl3pPr marL="761970" indent="0" algn="l">
              <a:buNone/>
              <a:defRPr>
                <a:solidFill>
                  <a:schemeClr val="bg1"/>
                </a:solidFill>
              </a:defRPr>
            </a:lvl3pPr>
            <a:lvl4pPr marL="1142954" indent="0" algn="l">
              <a:buNone/>
              <a:defRPr>
                <a:solidFill>
                  <a:schemeClr val="bg1"/>
                </a:solidFill>
              </a:defRPr>
            </a:lvl4pPr>
            <a:lvl5pPr marL="1523939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B0E59A1A-ED4D-8046-B893-3BA796DF1FB4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3" y="2766219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7D605237-797F-E54E-BE8F-5C7CAF49D3E2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2" y="2502655"/>
            <a:ext cx="6155349" cy="1325563"/>
          </a:xfrm>
        </p:spPr>
        <p:txBody>
          <a:bodyPr anchor="b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Atten New Bold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FCDA7D-D6A6-6148-B22F-507722AEA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0272" y="3933598"/>
            <a:ext cx="6155349" cy="574983"/>
          </a:xfrm>
        </p:spPr>
        <p:txBody>
          <a:bodyPr>
            <a:normAutofit/>
          </a:bodyPr>
          <a:lstStyle>
            <a:lvl1pPr marL="0" indent="0" algn="l">
              <a:buNone/>
              <a:defRPr sz="1667" b="1" i="0">
                <a:solidFill>
                  <a:schemeClr val="bg1"/>
                </a:solidFill>
                <a:latin typeface="Atten New Bold" pitchFamily="2" charset="77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80985" indent="0" algn="l">
              <a:buNone/>
              <a:defRPr>
                <a:solidFill>
                  <a:schemeClr val="bg1"/>
                </a:solidFill>
              </a:defRPr>
            </a:lvl2pPr>
            <a:lvl3pPr marL="761970" indent="0" algn="l">
              <a:buNone/>
              <a:defRPr>
                <a:solidFill>
                  <a:schemeClr val="bg1"/>
                </a:solidFill>
              </a:defRPr>
            </a:lvl3pPr>
            <a:lvl4pPr marL="1142954" indent="0" algn="l">
              <a:buNone/>
              <a:defRPr>
                <a:solidFill>
                  <a:schemeClr val="bg1"/>
                </a:solidFill>
              </a:defRPr>
            </a:lvl4pPr>
            <a:lvl5pPr marL="1523939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904F409-3989-154F-82D9-997473615826}"/>
              </a:ext>
            </a:extLst>
          </p:cNvPr>
          <p:cNvSpPr/>
          <p:nvPr userDrawn="1"/>
        </p:nvSpPr>
        <p:spPr>
          <a:xfrm>
            <a:off x="472359" y="393751"/>
            <a:ext cx="11247282" cy="6070498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538FC-22B8-4025-A894-DE48B3FA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73" y="2766219"/>
            <a:ext cx="6155349" cy="1325563"/>
          </a:xfrm>
        </p:spPr>
        <p:txBody>
          <a:bodyPr anchor="ctr">
            <a:normAutofit/>
          </a:bodyPr>
          <a:lstStyle>
            <a:lvl1pPr algn="l">
              <a:defRPr sz="4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FFEBC-143B-0946-863A-47A737F05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0726" y="3381396"/>
            <a:ext cx="1459163" cy="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47" y="4034876"/>
            <a:ext cx="7122258" cy="1297779"/>
          </a:xfr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847" y="5327818"/>
            <a:ext cx="7122258" cy="9210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33" cap="all" baseline="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8BCB13D-35E5-E44D-AC67-9A862D5228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3099" y="2357439"/>
            <a:ext cx="6805803" cy="1547809"/>
          </a:xfrm>
        </p:spPr>
        <p:txBody>
          <a:bodyPr anchor="ctr">
            <a:normAutofit/>
          </a:bodyPr>
          <a:lstStyle>
            <a:lvl1pPr algn="ctr">
              <a:defRPr sz="3667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2193" y="3780616"/>
            <a:ext cx="6067616" cy="92100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ctr">
              <a:lnSpc>
                <a:spcPct val="100000"/>
              </a:lnSpc>
              <a:buNone/>
              <a:defRPr sz="1667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0F16E-32EC-4492-8214-D72773E2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149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EBCF4E3-0466-684C-AE2E-A475FD9018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847" y="4034876"/>
            <a:ext cx="7122258" cy="1297779"/>
          </a:xfrm>
        </p:spPr>
        <p:txBody>
          <a:bodyPr anchor="b">
            <a:normAutofit/>
          </a:bodyPr>
          <a:lstStyle>
            <a:lvl1pPr algn="l">
              <a:defRPr sz="4500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847" y="5327818"/>
            <a:ext cx="7122258" cy="9210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33" cap="all" baseline="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l">
              <a:lnSpc>
                <a:spcPct val="100000"/>
              </a:lnSpc>
              <a:buNone/>
              <a:defRPr sz="2000" cap="all" baseline="0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F8BCB13D-35E5-E44D-AC67-9A862D5228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7315200">
                <a:moveTo>
                  <a:pt x="0" y="7315200"/>
                </a:moveTo>
                <a:lnTo>
                  <a:pt x="14630400" y="7315200"/>
                </a:lnTo>
                <a:lnTo>
                  <a:pt x="14630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872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395E90-3465-40E7-9BFC-C4E086BC6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3099" y="2357439"/>
            <a:ext cx="6805803" cy="1547809"/>
          </a:xfrm>
        </p:spPr>
        <p:txBody>
          <a:bodyPr anchor="ctr">
            <a:normAutofit/>
          </a:bodyPr>
          <a:lstStyle>
            <a:lvl1pPr algn="ctr">
              <a:defRPr sz="3667" b="1" i="0">
                <a:solidFill>
                  <a:schemeClr val="bg1"/>
                </a:solidFill>
                <a:latin typeface="Atten New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31FA-6715-3948-9511-AB9F45DC9F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2193" y="3780616"/>
            <a:ext cx="6067616" cy="92100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tten New" pitchFamily="2" charset="77"/>
              </a:defRPr>
            </a:lvl1pPr>
            <a:lvl2pPr marL="380985" indent="0">
              <a:lnSpc>
                <a:spcPct val="100000"/>
              </a:lnSpc>
              <a:buNone/>
              <a:defRPr/>
            </a:lvl2pPr>
            <a:lvl3pPr marL="761970" indent="0" algn="ctr">
              <a:lnSpc>
                <a:spcPct val="100000"/>
              </a:lnSpc>
              <a:buNone/>
              <a:defRPr sz="1667">
                <a:solidFill>
                  <a:schemeClr val="bg1"/>
                </a:solidFill>
                <a:latin typeface="Atten New" pitchFamily="2" charset="77"/>
              </a:defRPr>
            </a:lvl3pPr>
            <a:lvl4pPr marL="1142954" indent="0">
              <a:lnSpc>
                <a:spcPct val="100000"/>
              </a:lnSpc>
              <a:buNone/>
              <a:defRPr/>
            </a:lvl4pPr>
            <a:lvl5pPr marL="1523939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E67B-D9ED-CD46-9ABE-6F1E4604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295" y="2252923"/>
            <a:ext cx="6539411" cy="579814"/>
          </a:xfrm>
        </p:spPr>
        <p:txBody>
          <a:bodyPr anchor="b">
            <a:noAutofit/>
          </a:bodyPr>
          <a:lstStyle>
            <a:lvl1pPr>
              <a:defRPr sz="3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625359-381F-5E49-9316-64CFAE7A80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3284" y="2980846"/>
            <a:ext cx="6025430" cy="142414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380985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76197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1142954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 marL="1523939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587DD7-F468-5345-A34B-8082333B4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2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3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8A893118-0251-904E-9030-BC90F43A62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1289451"/>
            <a:ext cx="5355167" cy="4758414"/>
          </a:xfrm>
        </p:spPr>
        <p:txBody>
          <a:bodyPr/>
          <a:lstStyle>
            <a:lvl1pPr algn="l">
              <a:buClr>
                <a:schemeClr val="tx2"/>
              </a:buClr>
              <a:defRPr>
                <a:latin typeface="Atten New" pitchFamily="2" charset="77"/>
              </a:defRPr>
            </a:lvl1pPr>
            <a:lvl2pPr algn="l">
              <a:buClr>
                <a:schemeClr val="tx2"/>
              </a:buClr>
              <a:defRPr>
                <a:latin typeface="Atten New" pitchFamily="2" charset="77"/>
              </a:defRPr>
            </a:lvl2pPr>
            <a:lvl3pPr algn="l">
              <a:buClr>
                <a:schemeClr val="tx2"/>
              </a:buClr>
              <a:defRPr>
                <a:latin typeface="Atten New" pitchFamily="2" charset="77"/>
              </a:defRPr>
            </a:lvl3pPr>
            <a:lvl4pPr algn="l">
              <a:buClr>
                <a:schemeClr val="tx2"/>
              </a:buClr>
              <a:defRPr>
                <a:latin typeface="Atten New" pitchFamily="2" charset="77"/>
              </a:defRPr>
            </a:lvl4pPr>
            <a:lvl5pPr algn="l">
              <a:buClr>
                <a:schemeClr val="tx2"/>
              </a:buClr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90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8154939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59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391122"/>
            <a:ext cx="11116234" cy="743940"/>
          </a:xfrm>
        </p:spPr>
        <p:txBody>
          <a:bodyPr anchor="b">
            <a:noAutofit/>
          </a:bodyPr>
          <a:lstStyle>
            <a:lvl1pPr algn="l">
              <a:defRPr sz="3667">
                <a:latin typeface="Atten New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4135AF-B18C-6542-B88C-CDD408CD9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E1DA0D5-2C31-6848-989A-8297FEAEB3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4" y="1290918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D8E6445-BAF7-DA4E-96DB-133C1A1522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7880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84124C46-EB80-B34A-B736-922CD029D7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5425" y="1290917"/>
            <a:ext cx="3375121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tten New" pitchFamily="2" charset="77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7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8D4B2-18FE-894F-8647-A01ADBC9E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2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6917-D3AC-0342-9519-D6A467E2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3" y="391122"/>
            <a:ext cx="5164667" cy="743940"/>
          </a:xfrm>
        </p:spPr>
        <p:txBody>
          <a:bodyPr anchor="b">
            <a:noAutofit/>
          </a:bodyPr>
          <a:lstStyle>
            <a:lvl1pPr algn="l">
              <a:defRPr sz="2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2996027-7DBA-FA48-A97D-FE57721549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0333" y="1290918"/>
            <a:ext cx="5164667" cy="4758414"/>
          </a:xfrm>
        </p:spPr>
        <p:txBody>
          <a:bodyPr/>
          <a:lstStyle>
            <a:lvl1pPr marL="285739" indent="-285739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61910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 marL="100008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3pPr>
            <a:lvl4pPr marL="1381070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4pPr>
            <a:lvl5pPr marL="1762055" indent="-238115" algn="l">
              <a:buClr>
                <a:schemeClr val="tx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24501D-1824-2D42-81B7-6B8F2A5F05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724" y="660134"/>
            <a:ext cx="5355167" cy="5387732"/>
          </a:xfrm>
        </p:spPr>
        <p:txBody>
          <a:bodyPr/>
          <a:lstStyle>
            <a:lvl1pPr algn="l">
              <a:buClr>
                <a:schemeClr val="tx2"/>
              </a:buClr>
              <a:defRPr/>
            </a:lvl1pPr>
            <a:lvl2pPr algn="l">
              <a:buClr>
                <a:schemeClr val="tx2"/>
              </a:buClr>
              <a:defRPr/>
            </a:lvl2pPr>
            <a:lvl3pPr algn="l">
              <a:buClr>
                <a:schemeClr val="tx2"/>
              </a:buClr>
              <a:defRPr/>
            </a:lvl3pPr>
            <a:lvl4pPr algn="l">
              <a:buClr>
                <a:schemeClr val="tx2"/>
              </a:buClr>
              <a:defRPr/>
            </a:lvl4pPr>
            <a:lvl5pPr algn="l"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7F7EEEB-1867-9E46-B22C-B16669714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6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0F16E-32EC-4492-8214-D72773E2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741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0F16E-32EC-4492-8214-D72773E2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35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90F16E-32EC-4492-8214-D72773E2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87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cap="none" baseline="0">
                <a:solidFill>
                  <a:srgbClr val="00AEEF"/>
                </a:solidFill>
                <a:latin typeface="Calibri Light"/>
                <a:cs typeface="Helvetica"/>
              </a:defRPr>
            </a:lvl1pPr>
          </a:lstStyle>
          <a:p>
            <a:r>
              <a:rPr lang="en-US"/>
              <a:t>Title in Calibri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211505"/>
          </a:xfrm>
          <a:prstGeom prst="rect">
            <a:avLst/>
          </a:prstGeom>
        </p:spPr>
        <p:txBody>
          <a:bodyPr/>
          <a:lstStyle>
            <a:lvl1pPr algn="l">
              <a:defRPr sz="2400" b="0" i="0" baseline="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 algn="l">
              <a:buFont typeface="Arial"/>
              <a:buChar char="•"/>
              <a:defRPr sz="2400" b="0" i="0" baseline="0">
                <a:solidFill>
                  <a:schemeClr val="tx2"/>
                </a:solidFill>
                <a:latin typeface="Calibri Light"/>
                <a:cs typeface="Calibri Light"/>
              </a:defRPr>
            </a:lvl2pPr>
            <a:lvl3pPr marL="1143000" indent="-228600" algn="l">
              <a:buFont typeface="Lucida Grande"/>
              <a:buChar char="-"/>
              <a:defRPr sz="2400" b="0" i="0">
                <a:solidFill>
                  <a:schemeClr val="tx2"/>
                </a:solidFill>
                <a:latin typeface="Calibri Light"/>
                <a:cs typeface="Calibri Light"/>
              </a:defRPr>
            </a:lvl3pPr>
            <a:lvl4pPr algn="l">
              <a:defRPr>
                <a:latin typeface="Helvetica"/>
                <a:cs typeface="Helvetica"/>
              </a:defRPr>
            </a:lvl4pPr>
            <a:lvl5pPr algn="l"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Calibri Regular for level 1</a:t>
            </a:r>
          </a:p>
          <a:p>
            <a:pPr lvl="1"/>
            <a:r>
              <a:rPr lang="en-US"/>
              <a:t>Calibri Light for level 2</a:t>
            </a:r>
          </a:p>
          <a:p>
            <a:pPr lvl="2"/>
            <a:r>
              <a:rPr lang="en-US"/>
              <a:t>Calibri Light for level 3</a:t>
            </a:r>
          </a:p>
        </p:txBody>
      </p:sp>
    </p:spTree>
    <p:extLst>
      <p:ext uri="{BB962C8B-B14F-4D97-AF65-F5344CB8AC3E}">
        <p14:creationId xmlns:p14="http://schemas.microsoft.com/office/powerpoint/2010/main" val="297438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bullet styles</a:t>
            </a:r>
          </a:p>
          <a:p>
            <a:pPr lvl="1">
              <a:buSzPct val="125000"/>
              <a:buFont typeface="Arial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927300" y="0"/>
            <a:ext cx="414615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27300" y="286139"/>
            <a:ext cx="414616" cy="8086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756" r:id="rId9"/>
    <p:sldLayoutId id="2147483757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 baseline="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3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46179-E010-4985-A77A-023B89A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778364"/>
            <a:ext cx="10986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5BA0-DF77-43DE-B05F-30C1C73C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727" y="2238864"/>
            <a:ext cx="9586547" cy="344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2986C4-7A0B-491A-95D6-1DE579EC2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id="{12742D83-979F-ED43-A8F3-22F097CC310F}"/>
              </a:ext>
            </a:extLst>
          </p:cNvPr>
          <p:cNvSpPr/>
          <p:nvPr userDrawn="1"/>
        </p:nvSpPr>
        <p:spPr>
          <a:xfrm>
            <a:off x="537883" y="6342063"/>
            <a:ext cx="11116235" cy="0"/>
          </a:xfrm>
          <a:custGeom>
            <a:avLst/>
            <a:gdLst/>
            <a:ahLst/>
            <a:cxnLst/>
            <a:rect l="l" t="t" r="r" b="b"/>
            <a:pathLst>
              <a:path w="14173200">
                <a:moveTo>
                  <a:pt x="0" y="0"/>
                </a:moveTo>
                <a:lnTo>
                  <a:pt x="1417320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 sz="1872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38ADED-5CB3-0548-BF5B-5250183AED97}"/>
              </a:ext>
            </a:extLst>
          </p:cNvPr>
          <p:cNvGrpSpPr/>
          <p:nvPr userDrawn="1"/>
        </p:nvGrpSpPr>
        <p:grpSpPr>
          <a:xfrm>
            <a:off x="11536994" y="6378337"/>
            <a:ext cx="227035" cy="304269"/>
            <a:chOff x="8597212" y="6382648"/>
            <a:chExt cx="272442" cy="365123"/>
          </a:xfrm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5879C7F-A06C-7445-AE06-7F25AE63D9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19079" y1="40639" x2="19079" y2="40639"/>
                          <a14:backgroundMark x1="50658" y1="85845" x2="50658" y2="85845"/>
                          <a14:backgroundMark x1="81579" y1="47945" x2="81579" y2="47945"/>
                          <a14:backgroundMark x1="71053" y1="73059" x2="71053" y2="73059"/>
                          <a14:backgroundMark x1="71053" y1="75799" x2="71053" y2="75799"/>
                          <a14:backgroundMark x1="69079" y1="77169" x2="69079" y2="77169"/>
                          <a14:backgroundMark x1="69079" y1="77169" x2="69079" y2="77169"/>
                          <a14:backgroundMark x1="50658" y1="84475" x2="50658" y2="84475"/>
                          <a14:backgroundMark x1="50658" y1="84475" x2="50658" y2="84475"/>
                          <a14:backgroundMark x1="50658" y1="84475" x2="50658" y2="84475"/>
                          <a14:backgroundMark x1="25000" y1="85845" x2="25000" y2="85845"/>
                          <a14:backgroundMark x1="25000" y1="85845" x2="25000" y2="85845"/>
                          <a14:backgroundMark x1="14474" y1="85845" x2="14474" y2="85845"/>
                          <a14:backgroundMark x1="14474" y1="85845" x2="14474" y2="85845"/>
                          <a14:backgroundMark x1="14474" y1="85845" x2="82895" y2="80822"/>
                          <a14:backgroundMark x1="82895" y1="80822" x2="90132" y2="49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787" y="6382648"/>
              <a:ext cx="239867" cy="36512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7F3415-D90E-5946-A8BF-961916BB9CE3}"/>
                </a:ext>
              </a:extLst>
            </p:cNvPr>
            <p:cNvSpPr/>
            <p:nvPr userDrawn="1"/>
          </p:nvSpPr>
          <p:spPr>
            <a:xfrm>
              <a:off x="8597212" y="6427296"/>
              <a:ext cx="245646" cy="259524"/>
            </a:xfrm>
            <a:prstGeom prst="ellipse">
              <a:avLst/>
            </a:prstGeom>
            <a:noFill/>
            <a:ln w="25400">
              <a:solidFill>
                <a:srgbClr val="E11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tten New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61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3667" b="1" i="0" kern="1200" cap="all" baseline="0">
          <a:solidFill>
            <a:schemeClr val="tx1"/>
          </a:solidFill>
          <a:latin typeface="Atten New Bold" pitchFamily="2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9049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6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1pPr>
      <a:lvl2pPr marL="57147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2pPr>
      <a:lvl3pPr marL="95246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3pPr>
      <a:lvl4pPr marL="133344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4pPr>
      <a:lvl5pPr marL="1714431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46179-E010-4985-A77A-023B89A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778364"/>
            <a:ext cx="10986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5BA0-DF77-43DE-B05F-30C1C73C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727" y="2238864"/>
            <a:ext cx="9586547" cy="344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6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3667" b="1" i="0" kern="1200" cap="all" baseline="0">
          <a:solidFill>
            <a:schemeClr val="tx1"/>
          </a:solidFill>
          <a:latin typeface="Atten New Bold" pitchFamily="2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9049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6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1pPr>
      <a:lvl2pPr marL="57147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2pPr>
      <a:lvl3pPr marL="95246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3pPr>
      <a:lvl4pPr marL="133344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4pPr>
      <a:lvl5pPr marL="1714431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B46179-E010-4985-A77A-023B89A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24" y="778364"/>
            <a:ext cx="10986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D5BA0-DF77-43DE-B05F-30C1C73C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727" y="2238864"/>
            <a:ext cx="9586547" cy="3440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2986C4-7A0B-491A-95D6-1DE579EC2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417" y="6347909"/>
            <a:ext cx="3895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3">
                <a:solidFill>
                  <a:schemeClr val="accent2"/>
                </a:solidFill>
                <a:latin typeface="Atten New" pitchFamily="2" charset="77"/>
              </a:defRPr>
            </a:lvl1pPr>
          </a:lstStyle>
          <a:p>
            <a:fld id="{E4E06E8F-FFDE-49DD-B5E2-0D6DEF86F5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id="{12742D83-979F-ED43-A8F3-22F097CC310F}"/>
              </a:ext>
            </a:extLst>
          </p:cNvPr>
          <p:cNvSpPr/>
          <p:nvPr userDrawn="1"/>
        </p:nvSpPr>
        <p:spPr>
          <a:xfrm>
            <a:off x="537883" y="6342063"/>
            <a:ext cx="11116235" cy="0"/>
          </a:xfrm>
          <a:custGeom>
            <a:avLst/>
            <a:gdLst/>
            <a:ahLst/>
            <a:cxnLst/>
            <a:rect l="l" t="t" r="r" b="b"/>
            <a:pathLst>
              <a:path w="14173200">
                <a:moveTo>
                  <a:pt x="0" y="0"/>
                </a:moveTo>
                <a:lnTo>
                  <a:pt x="14173200" y="0"/>
                </a:lnTo>
              </a:path>
            </a:pathLst>
          </a:custGeom>
          <a:ln w="635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 sz="1872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DB6F3470-80B7-0144-B35E-71FF01D8AEF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0584" y="6402295"/>
            <a:ext cx="273299" cy="2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3667" b="1" i="0" kern="1200" cap="all" baseline="0">
          <a:solidFill>
            <a:schemeClr val="tx1"/>
          </a:solidFill>
          <a:latin typeface="Atten New Bold" pitchFamily="2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9049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6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1pPr>
      <a:lvl2pPr marL="57147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2pPr>
      <a:lvl3pPr marL="952462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3pPr>
      <a:lvl4pPr marL="1333447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4pPr>
      <a:lvl5pPr marL="1714431" indent="-190492" algn="ctr" defTabSz="761970" rtl="0" eaLnBrk="1" latinLnBrk="0" hangingPunct="1">
        <a:lnSpc>
          <a:spcPct val="150000"/>
        </a:lnSpc>
        <a:spcBef>
          <a:spcPts val="500"/>
        </a:spcBef>
        <a:spcAft>
          <a:spcPts val="500"/>
        </a:spcAft>
        <a:buClr>
          <a:schemeClr val="tx1"/>
        </a:buClr>
        <a:buFont typeface="Arial" panose="020B0604020202020204" pitchFamily="34" charset="0"/>
        <a:buChar char="•"/>
        <a:defRPr sz="1167" b="0" i="0" kern="1200">
          <a:solidFill>
            <a:schemeClr val="tx1"/>
          </a:solidFill>
          <a:latin typeface="Atten New" pitchFamily="2" charset="77"/>
          <a:ea typeface="Open Sans" panose="020B0606030504020204" pitchFamily="34" charset="0"/>
          <a:cs typeface="Open Sans" panose="020B0606030504020204" pitchFamily="34" charset="0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ngall.com/thank-you-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CDSGrants@novascotia.c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">
            <a:extLst>
              <a:ext uri="{FF2B5EF4-FFF2-40B4-BE49-F238E27FC236}">
                <a16:creationId xmlns:a16="http://schemas.microsoft.com/office/drawing/2014/main" id="{7D063890-BBA6-5AA9-D751-3FAC50D71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905F47-F2A8-4DB2-B5FD-91276D6516FB}"/>
              </a:ext>
            </a:extLst>
          </p:cNvPr>
          <p:cNvSpPr>
            <a:spLocks noChangeAspect="1"/>
          </p:cNvSpPr>
          <p:nvPr/>
        </p:nvSpPr>
        <p:spPr>
          <a:xfrm>
            <a:off x="-1" y="1438275"/>
            <a:ext cx="12192000" cy="3629025"/>
          </a:xfrm>
          <a:custGeom>
            <a:avLst/>
            <a:gdLst>
              <a:gd name="connsiteX0" fmla="*/ 6096001 w 12192000"/>
              <a:gd name="connsiteY0" fmla="*/ 288149 h 3629025"/>
              <a:gd name="connsiteX1" fmla="*/ 5075363 w 12192000"/>
              <a:gd name="connsiteY1" fmla="*/ 1308788 h 3629025"/>
              <a:gd name="connsiteX2" fmla="*/ 6096001 w 12192000"/>
              <a:gd name="connsiteY2" fmla="*/ 2329427 h 3629025"/>
              <a:gd name="connsiteX3" fmla="*/ 7116640 w 12192000"/>
              <a:gd name="connsiteY3" fmla="*/ 1308788 h 3629025"/>
              <a:gd name="connsiteX4" fmla="*/ 6096001 w 12192000"/>
              <a:gd name="connsiteY4" fmla="*/ 288149 h 3629025"/>
              <a:gd name="connsiteX5" fmla="*/ 0 w 12192000"/>
              <a:gd name="connsiteY5" fmla="*/ 0 h 3629025"/>
              <a:gd name="connsiteX6" fmla="*/ 12192000 w 12192000"/>
              <a:gd name="connsiteY6" fmla="*/ 0 h 3629025"/>
              <a:gd name="connsiteX7" fmla="*/ 12192000 w 12192000"/>
              <a:gd name="connsiteY7" fmla="*/ 3629025 h 3629025"/>
              <a:gd name="connsiteX8" fmla="*/ 0 w 12192000"/>
              <a:gd name="connsiteY8" fmla="*/ 3629025 h 362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629025">
                <a:moveTo>
                  <a:pt x="6096001" y="288149"/>
                </a:moveTo>
                <a:cubicBezTo>
                  <a:pt x="5532318" y="288149"/>
                  <a:pt x="5075363" y="745105"/>
                  <a:pt x="5075363" y="1308788"/>
                </a:cubicBezTo>
                <a:cubicBezTo>
                  <a:pt x="5075363" y="1872471"/>
                  <a:pt x="5532318" y="2329427"/>
                  <a:pt x="6096001" y="2329427"/>
                </a:cubicBezTo>
                <a:cubicBezTo>
                  <a:pt x="6659684" y="2329427"/>
                  <a:pt x="7116640" y="1872471"/>
                  <a:pt x="7116640" y="1308788"/>
                </a:cubicBezTo>
                <a:cubicBezTo>
                  <a:pt x="7116640" y="745105"/>
                  <a:pt x="6659684" y="288149"/>
                  <a:pt x="6096001" y="2881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29025"/>
                </a:lnTo>
                <a:lnTo>
                  <a:pt x="0" y="362902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>
              <a:latin typeface="Calibri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86076" y="3578171"/>
            <a:ext cx="8729126" cy="1143000"/>
          </a:xfrm>
        </p:spPr>
        <p:txBody>
          <a:bodyPr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2023-2024 Funding Agreements: FHCC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597955" y="4432751"/>
            <a:ext cx="6985217" cy="738327"/>
          </a:xfrm>
          <a:prstGeom prst="rect">
            <a:avLst/>
          </a:prstGeom>
        </p:spPr>
        <p:txBody>
          <a:bodyPr lIns="121891" tIns="60945" rIns="121891" bIns="60945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464D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February 22, 2023</a:t>
            </a: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075362" y="1726424"/>
            <a:ext cx="2041277" cy="2041277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latin typeface="Calibri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E92C29A-E92B-BF4B-34A8-DA47C1B7DDA8}"/>
              </a:ext>
            </a:extLst>
          </p:cNvPr>
          <p:cNvSpPr/>
          <p:nvPr/>
        </p:nvSpPr>
        <p:spPr>
          <a:xfrm>
            <a:off x="4800831" y="1686922"/>
            <a:ext cx="2419927" cy="2179780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204"/>
          <p:cNvSpPr>
            <a:spLocks/>
          </p:cNvSpPr>
          <p:nvPr/>
        </p:nvSpPr>
        <p:spPr bwMode="auto">
          <a:xfrm>
            <a:off x="5605501" y="2090168"/>
            <a:ext cx="810584" cy="655661"/>
          </a:xfrm>
          <a:custGeom>
            <a:avLst/>
            <a:gdLst/>
            <a:ahLst/>
            <a:cxnLst/>
            <a:rect l="l" t="t" r="r" b="b"/>
            <a:pathLst>
              <a:path w="597024" h="439796">
                <a:moveTo>
                  <a:pt x="482678" y="268275"/>
                </a:moveTo>
                <a:cubicBezTo>
                  <a:pt x="515662" y="270474"/>
                  <a:pt x="546448" y="279270"/>
                  <a:pt x="575034" y="294663"/>
                </a:cubicBezTo>
                <a:cubicBezTo>
                  <a:pt x="588228" y="301260"/>
                  <a:pt x="597024" y="316653"/>
                  <a:pt x="597024" y="332046"/>
                </a:cubicBezTo>
                <a:cubicBezTo>
                  <a:pt x="597024" y="332066"/>
                  <a:pt x="597024" y="333417"/>
                  <a:pt x="597024" y="426602"/>
                </a:cubicBezTo>
                <a:cubicBezTo>
                  <a:pt x="597024" y="433199"/>
                  <a:pt x="590427" y="439796"/>
                  <a:pt x="583830" y="439796"/>
                </a:cubicBezTo>
                <a:cubicBezTo>
                  <a:pt x="583814" y="439796"/>
                  <a:pt x="582714" y="439796"/>
                  <a:pt x="506866" y="439796"/>
                </a:cubicBezTo>
                <a:cubicBezTo>
                  <a:pt x="500270" y="439796"/>
                  <a:pt x="493673" y="433199"/>
                  <a:pt x="493673" y="426602"/>
                </a:cubicBezTo>
                <a:cubicBezTo>
                  <a:pt x="493673" y="426585"/>
                  <a:pt x="493673" y="425444"/>
                  <a:pt x="493673" y="347439"/>
                </a:cubicBezTo>
                <a:cubicBezTo>
                  <a:pt x="493673" y="327648"/>
                  <a:pt x="487076" y="305658"/>
                  <a:pt x="473882" y="290265"/>
                </a:cubicBezTo>
                <a:cubicBezTo>
                  <a:pt x="469484" y="288066"/>
                  <a:pt x="469484" y="281469"/>
                  <a:pt x="471683" y="277071"/>
                </a:cubicBezTo>
                <a:cubicBezTo>
                  <a:pt x="473882" y="272673"/>
                  <a:pt x="478280" y="268275"/>
                  <a:pt x="482678" y="268275"/>
                </a:cubicBezTo>
                <a:close/>
                <a:moveTo>
                  <a:pt x="113115" y="268275"/>
                </a:moveTo>
                <a:cubicBezTo>
                  <a:pt x="119769" y="268275"/>
                  <a:pt x="124205" y="272673"/>
                  <a:pt x="126423" y="277071"/>
                </a:cubicBezTo>
                <a:cubicBezTo>
                  <a:pt x="128641" y="281469"/>
                  <a:pt x="128641" y="288066"/>
                  <a:pt x="124205" y="290265"/>
                </a:cubicBezTo>
                <a:cubicBezTo>
                  <a:pt x="110897" y="305658"/>
                  <a:pt x="102025" y="327648"/>
                  <a:pt x="102025" y="347439"/>
                </a:cubicBezTo>
                <a:cubicBezTo>
                  <a:pt x="102025" y="347439"/>
                  <a:pt x="102025" y="347439"/>
                  <a:pt x="102025" y="426602"/>
                </a:cubicBezTo>
                <a:cubicBezTo>
                  <a:pt x="102025" y="433199"/>
                  <a:pt x="97589" y="439796"/>
                  <a:pt x="88718" y="439796"/>
                </a:cubicBezTo>
                <a:cubicBezTo>
                  <a:pt x="88718" y="439796"/>
                  <a:pt x="88718" y="439796"/>
                  <a:pt x="13307" y="439796"/>
                </a:cubicBezTo>
                <a:cubicBezTo>
                  <a:pt x="4436" y="439796"/>
                  <a:pt x="0" y="433199"/>
                  <a:pt x="0" y="426602"/>
                </a:cubicBezTo>
                <a:cubicBezTo>
                  <a:pt x="0" y="426602"/>
                  <a:pt x="0" y="426602"/>
                  <a:pt x="0" y="332046"/>
                </a:cubicBezTo>
                <a:cubicBezTo>
                  <a:pt x="0" y="316653"/>
                  <a:pt x="6654" y="301260"/>
                  <a:pt x="19961" y="294663"/>
                </a:cubicBezTo>
                <a:cubicBezTo>
                  <a:pt x="48795" y="279270"/>
                  <a:pt x="82064" y="270474"/>
                  <a:pt x="113115" y="268275"/>
                </a:cubicBezTo>
                <a:close/>
                <a:moveTo>
                  <a:pt x="297963" y="250684"/>
                </a:moveTo>
                <a:cubicBezTo>
                  <a:pt x="350738" y="250684"/>
                  <a:pt x="399116" y="270475"/>
                  <a:pt x="434299" y="305658"/>
                </a:cubicBezTo>
                <a:cubicBezTo>
                  <a:pt x="445294" y="316653"/>
                  <a:pt x="451891" y="332046"/>
                  <a:pt x="451891" y="347439"/>
                </a:cubicBezTo>
                <a:cubicBezTo>
                  <a:pt x="451891" y="347454"/>
                  <a:pt x="451891" y="348539"/>
                  <a:pt x="451891" y="426602"/>
                </a:cubicBezTo>
                <a:cubicBezTo>
                  <a:pt x="451891" y="433199"/>
                  <a:pt x="445294" y="439796"/>
                  <a:pt x="438697" y="439796"/>
                </a:cubicBezTo>
                <a:cubicBezTo>
                  <a:pt x="438667" y="439796"/>
                  <a:pt x="435831" y="439796"/>
                  <a:pt x="159427" y="439796"/>
                </a:cubicBezTo>
                <a:cubicBezTo>
                  <a:pt x="152830" y="439796"/>
                  <a:pt x="146233" y="433199"/>
                  <a:pt x="146233" y="426602"/>
                </a:cubicBezTo>
                <a:cubicBezTo>
                  <a:pt x="146233" y="426587"/>
                  <a:pt x="146233" y="425506"/>
                  <a:pt x="146233" y="347439"/>
                </a:cubicBezTo>
                <a:cubicBezTo>
                  <a:pt x="146233" y="332046"/>
                  <a:pt x="152830" y="316653"/>
                  <a:pt x="163825" y="305658"/>
                </a:cubicBezTo>
                <a:cubicBezTo>
                  <a:pt x="199008" y="270475"/>
                  <a:pt x="247386" y="250684"/>
                  <a:pt x="297963" y="250684"/>
                </a:cubicBezTo>
                <a:close/>
                <a:moveTo>
                  <a:pt x="473881" y="70368"/>
                </a:moveTo>
                <a:cubicBezTo>
                  <a:pt x="509064" y="70368"/>
                  <a:pt x="537651" y="98955"/>
                  <a:pt x="537651" y="134139"/>
                </a:cubicBezTo>
                <a:cubicBezTo>
                  <a:pt x="537651" y="134148"/>
                  <a:pt x="537651" y="134634"/>
                  <a:pt x="537651" y="160526"/>
                </a:cubicBezTo>
                <a:cubicBezTo>
                  <a:pt x="537651" y="195710"/>
                  <a:pt x="509064" y="224297"/>
                  <a:pt x="473881" y="224297"/>
                </a:cubicBezTo>
                <a:cubicBezTo>
                  <a:pt x="438698" y="224297"/>
                  <a:pt x="410111" y="195710"/>
                  <a:pt x="410111" y="160526"/>
                </a:cubicBezTo>
                <a:cubicBezTo>
                  <a:pt x="410111" y="160517"/>
                  <a:pt x="410111" y="160036"/>
                  <a:pt x="410111" y="134139"/>
                </a:cubicBezTo>
                <a:cubicBezTo>
                  <a:pt x="410111" y="98955"/>
                  <a:pt x="438698" y="70368"/>
                  <a:pt x="473881" y="70368"/>
                </a:cubicBezTo>
                <a:close/>
                <a:moveTo>
                  <a:pt x="124242" y="70368"/>
                </a:moveTo>
                <a:cubicBezTo>
                  <a:pt x="159425" y="70368"/>
                  <a:pt x="188012" y="98955"/>
                  <a:pt x="188012" y="134139"/>
                </a:cubicBezTo>
                <a:cubicBezTo>
                  <a:pt x="188012" y="134145"/>
                  <a:pt x="188012" y="134559"/>
                  <a:pt x="188012" y="160526"/>
                </a:cubicBezTo>
                <a:cubicBezTo>
                  <a:pt x="188012" y="195710"/>
                  <a:pt x="159425" y="224297"/>
                  <a:pt x="124242" y="224297"/>
                </a:cubicBezTo>
                <a:cubicBezTo>
                  <a:pt x="89058" y="224297"/>
                  <a:pt x="60472" y="195710"/>
                  <a:pt x="60472" y="160526"/>
                </a:cubicBezTo>
                <a:cubicBezTo>
                  <a:pt x="60472" y="160520"/>
                  <a:pt x="60472" y="160111"/>
                  <a:pt x="60472" y="134139"/>
                </a:cubicBezTo>
                <a:cubicBezTo>
                  <a:pt x="60472" y="98955"/>
                  <a:pt x="89058" y="70368"/>
                  <a:pt x="124242" y="70368"/>
                </a:cubicBezTo>
                <a:close/>
                <a:moveTo>
                  <a:pt x="297964" y="0"/>
                </a:moveTo>
                <a:cubicBezTo>
                  <a:pt x="346341" y="0"/>
                  <a:pt x="385923" y="37383"/>
                  <a:pt x="385923" y="85760"/>
                </a:cubicBezTo>
                <a:cubicBezTo>
                  <a:pt x="385923" y="85777"/>
                  <a:pt x="385923" y="86562"/>
                  <a:pt x="385923" y="123143"/>
                </a:cubicBezTo>
                <a:cubicBezTo>
                  <a:pt x="385923" y="171520"/>
                  <a:pt x="346341" y="208903"/>
                  <a:pt x="297964" y="208903"/>
                </a:cubicBezTo>
                <a:cubicBezTo>
                  <a:pt x="251785" y="208903"/>
                  <a:pt x="212203" y="171520"/>
                  <a:pt x="212203" y="123143"/>
                </a:cubicBezTo>
                <a:cubicBezTo>
                  <a:pt x="212203" y="123126"/>
                  <a:pt x="212203" y="122339"/>
                  <a:pt x="212203" y="85760"/>
                </a:cubicBezTo>
                <a:cubicBezTo>
                  <a:pt x="212203" y="37383"/>
                  <a:pt x="251785" y="0"/>
                  <a:pt x="297964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77462" y="2801848"/>
            <a:ext cx="1666661" cy="65566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Welcome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42072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D04E-5523-19AD-2E8E-1D33AB37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2"/>
                </a:solidFill>
                <a:latin typeface="+mn-lt"/>
              </a:rPr>
              <a:t>One-time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1F21-ABA1-AE71-47C4-F03F0645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2013"/>
            <a:ext cx="10972800" cy="61520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CA" sz="2000" b="1">
                <a:latin typeface="+mn-lt"/>
                <a:ea typeface="Calibri" panose="020F0502020204030204" pitchFamily="34" charset="0"/>
                <a:cs typeface="Times New Roman"/>
              </a:rPr>
              <a:t>Highlights:</a:t>
            </a:r>
            <a:endParaRPr lang="en-CA" sz="2000" b="1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charset="2"/>
              <a:buChar char="Ø"/>
            </a:pPr>
            <a:r>
              <a:rPr lang="en-CA" sz="2000">
                <a:latin typeface="+mn-lt"/>
                <a:ea typeface="Calibri" panose="020F0502020204030204" pitchFamily="34" charset="0"/>
                <a:cs typeface="Times New Roman"/>
              </a:rPr>
              <a:t>EECD will be providing one-time grant funding to FHCC agencies to support FHCC providers who need financial assistance due to a freeze on parent fees and increased cost pressures</a:t>
            </a:r>
          </a:p>
          <a:p>
            <a:pPr>
              <a:buFont typeface="Wingdings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charset="2"/>
              <a:buChar char="Ø"/>
            </a:pPr>
            <a:r>
              <a:rPr lang="en-CA" sz="2000">
                <a:latin typeface="+mn-lt"/>
                <a:ea typeface="Calibri" panose="020F0502020204030204" pitchFamily="34" charset="0"/>
                <a:cs typeface="Times New Roman"/>
              </a:rPr>
              <a:t>Funding is available to all licensed FHCC agencies in compliance with a valid FHCC Funding Grant Agreement, and is to be distributed directly to FHCC Providers</a:t>
            </a:r>
            <a:endParaRPr lang="en-CA" sz="2000"/>
          </a:p>
          <a:p>
            <a:pPr>
              <a:buFont typeface="Wingdings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Century Gothic"/>
              </a:rPr>
              <a:t>The grant amount will be calculated for all FHCC Providers based on 6.1% of the provincial average daily program fee per age group, average daily enrolment per age group, and annual operating days. </a:t>
            </a:r>
            <a:endParaRPr lang="en-CA" sz="2000">
              <a:latin typeface="+mn-lt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latin typeface="Century Gothic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Century Gothic"/>
              </a:rPr>
              <a:t>The one-time grant will be disbursed in two instalments: 50% by March 31, 2023 [based on January 2023 enrolment data], and 50% by September 15, 2023 [based on June 2023 enrolment data].  </a:t>
            </a:r>
            <a:endParaRPr lang="en-US" sz="2000"/>
          </a:p>
          <a:p>
            <a:pPr marL="0" indent="0">
              <a:buNone/>
            </a:pPr>
            <a:br>
              <a:rPr lang="en-US"/>
            </a:br>
            <a:endParaRPr lang="en-US" sz="2000"/>
          </a:p>
          <a:p>
            <a:pPr>
              <a:buFont typeface="Wingdings" panose="05000000000000000000" pitchFamily="2" charset="2"/>
              <a:buChar char="Ø"/>
            </a:pPr>
            <a:endParaRPr lang="en-CA" sz="2000">
              <a:effectLst/>
              <a:latin typeface="+mn-lt"/>
              <a:ea typeface="Calibri" panose="020F0502020204030204" pitchFamily="34" charset="0"/>
              <a:cs typeface="Times New Roman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CA" sz="2000">
              <a:effectLst/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39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D04E-5523-19AD-2E8E-1D33AB37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4"/>
                </a:solidFill>
                <a:latin typeface="+mn-lt"/>
              </a:rPr>
              <a:t>ECE Care Provider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1F21-ABA1-AE71-47C4-F03F0645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2013"/>
            <a:ext cx="10972800" cy="6152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sz="2000" b="1" dirty="0">
                <a:latin typeface="+mn-lt"/>
                <a:ea typeface="Calibri" panose="020F0502020204030204" pitchFamily="34" charset="0"/>
                <a:cs typeface="Times New Roman"/>
              </a:rPr>
              <a:t>Highlights:</a:t>
            </a:r>
            <a:endParaRPr lang="en-CA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charset="2"/>
              <a:buChar char="Ø"/>
            </a:pPr>
            <a:r>
              <a:rPr lang="en-CA" sz="2000" dirty="0">
                <a:latin typeface="+mn-lt"/>
                <a:ea typeface="Calibri" panose="020F0502020204030204" pitchFamily="34" charset="0"/>
                <a:cs typeface="Times New Roman"/>
              </a:rPr>
              <a:t>EECD will be providing grant funding to FHCC Care Providers who hold a current level 1, 2, or 3 ECE classification.</a:t>
            </a:r>
          </a:p>
          <a:p>
            <a:pPr>
              <a:buFont typeface="Wingdings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charset="2"/>
              <a:buChar char="Ø"/>
            </a:pPr>
            <a:r>
              <a:rPr lang="en-CA" sz="2000" dirty="0">
                <a:latin typeface="Century Gothic"/>
                <a:cs typeface="Times New Roman"/>
              </a:rPr>
              <a:t>The grant amount will be determined by the Care Provider's classification level and whether they operate a full time of part time program.</a:t>
            </a:r>
          </a:p>
          <a:p>
            <a:pPr>
              <a:buFont typeface="Wingdings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Century Gothic"/>
              </a:rPr>
              <a:t>The grant is retroactive from July 4, 2022, to March 31, 2023. </a:t>
            </a:r>
            <a:endParaRPr lang="en-CA" sz="2000" dirty="0">
              <a:latin typeface="+mn-lt"/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>
              <a:latin typeface="Century Gothic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Century Gothic"/>
              </a:rPr>
              <a:t>The first application following the retroactive period will reflect April – June 2023.  </a:t>
            </a:r>
            <a:endParaRPr lang="en-US" sz="2000" dirty="0"/>
          </a:p>
          <a:p>
            <a:pPr marL="0" indent="0">
              <a:buNone/>
            </a:pPr>
            <a:br>
              <a:rPr lang="en-US" dirty="0"/>
            </a:br>
            <a:endParaRPr lang="en-US" sz="2000"/>
          </a:p>
          <a:p>
            <a:pPr>
              <a:buFont typeface="Wingdings" panose="05000000000000000000" pitchFamily="2" charset="2"/>
              <a:buChar char="Ø"/>
            </a:pPr>
            <a:endParaRPr lang="en-CA" sz="2000">
              <a:effectLst/>
              <a:latin typeface="+mn-lt"/>
              <a:ea typeface="Calibri" panose="020F0502020204030204" pitchFamily="34" charset="0"/>
              <a:cs typeface="Times New Roman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CA" sz="2000">
              <a:effectLst/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3688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DC7B577-B68D-1290-CDFF-E4A1F38F9AE5}"/>
              </a:ext>
            </a:extLst>
          </p:cNvPr>
          <p:cNvSpPr/>
          <p:nvPr/>
        </p:nvSpPr>
        <p:spPr>
          <a:xfrm>
            <a:off x="2428051" y="1243229"/>
            <a:ext cx="1500551" cy="1458078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317BEB-2165-E406-6F02-AC14EDBF53B0}"/>
              </a:ext>
            </a:extLst>
          </p:cNvPr>
          <p:cNvCxnSpPr>
            <a:cxnSpLocks/>
          </p:cNvCxnSpPr>
          <p:nvPr/>
        </p:nvCxnSpPr>
        <p:spPr>
          <a:xfrm>
            <a:off x="6096000" y="1079608"/>
            <a:ext cx="0" cy="5214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FC7099-FB58-705D-39B0-7F2ACEC9813F}"/>
              </a:ext>
            </a:extLst>
          </p:cNvPr>
          <p:cNvSpPr txBox="1">
            <a:spLocks/>
          </p:cNvSpPr>
          <p:nvPr/>
        </p:nvSpPr>
        <p:spPr>
          <a:xfrm>
            <a:off x="885219" y="2889131"/>
            <a:ext cx="4722818" cy="2908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 baseline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  <a:defRPr sz="2400" b="0" i="0" kern="1200" baseline="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Lucida Grande"/>
              <a:buChar char="-"/>
              <a:defRPr sz="24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>
                <a:latin typeface="+mn-lt"/>
                <a:ea typeface="Calibri" panose="020F0502020204030204" pitchFamily="34" charset="0"/>
                <a:cs typeface="Times New Roman"/>
              </a:rPr>
              <a:t>Refer to email from Friday, February 17 for more details of changes within the documents. </a:t>
            </a:r>
            <a:endParaRPr lang="en-CA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>
                <a:latin typeface="+mn-lt"/>
                <a:ea typeface="Calibri" panose="020F0502020204030204" pitchFamily="34" charset="0"/>
                <a:cs typeface="Times New Roman"/>
              </a:rPr>
              <a:t>This list is not exhaustive. The Department advises operators to review all information thoroughly and seek independent legal advice.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305" indent="-57150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>
              <a:latin typeface="+mn-lt"/>
            </a:endParaRPr>
          </a:p>
        </p:txBody>
      </p:sp>
      <p:pic>
        <p:nvPicPr>
          <p:cNvPr id="12" name="Graphic 11" descr="Postit Notes with solid fill">
            <a:extLst>
              <a:ext uri="{FF2B5EF4-FFF2-40B4-BE49-F238E27FC236}">
                <a16:creationId xmlns:a16="http://schemas.microsoft.com/office/drawing/2014/main" id="{AA547135-A48C-E064-EE42-A69ABF0C7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1019" y="1434961"/>
            <a:ext cx="1074613" cy="1074613"/>
          </a:xfrm>
          <a:prstGeom prst="rect">
            <a:avLst/>
          </a:prstGeom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6C93610-0118-BAC4-E536-76B48D02B083}"/>
              </a:ext>
            </a:extLst>
          </p:cNvPr>
          <p:cNvSpPr/>
          <p:nvPr/>
        </p:nvSpPr>
        <p:spPr>
          <a:xfrm>
            <a:off x="7851302" y="1243229"/>
            <a:ext cx="1500551" cy="1458078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7F630D-C682-1E9C-2F83-AE4CD587D60C}"/>
              </a:ext>
            </a:extLst>
          </p:cNvPr>
          <p:cNvSpPr txBox="1">
            <a:spLocks/>
          </p:cNvSpPr>
          <p:nvPr/>
        </p:nvSpPr>
        <p:spPr>
          <a:xfrm>
            <a:off x="6298452" y="3032346"/>
            <a:ext cx="4606253" cy="2908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 baseline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  <a:defRPr sz="2400" b="0" i="0" kern="1200" baseline="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Lucida Grande"/>
              <a:buChar char="-"/>
              <a:defRPr sz="24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b="1" dirty="0">
                <a:latin typeface="+mn-lt"/>
                <a:ea typeface="Calibri" panose="020F0502020204030204" pitchFamily="34" charset="0"/>
                <a:cs typeface="Times New Roman"/>
              </a:rPr>
              <a:t>Questions about funding?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/>
              </a:rPr>
              <a:t>Email ECDSGrants@novascotia.ca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b="1" dirty="0">
                <a:latin typeface="+mn-lt"/>
                <a:ea typeface="Calibri" panose="020F0502020204030204" pitchFamily="34" charset="0"/>
                <a:cs typeface="Times New Roman"/>
              </a:rPr>
              <a:t>Questions about PD?</a:t>
            </a:r>
            <a:endParaRPr lang="en-CA" sz="20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b="1" dirty="0">
                <a:solidFill>
                  <a:schemeClr val="accent1"/>
                </a:solidFill>
                <a:latin typeface="+mn-lt"/>
                <a:ea typeface="Calibri" panose="020F0502020204030204" pitchFamily="34" charset="0"/>
                <a:cs typeface="Times New Roman"/>
              </a:rPr>
              <a:t>Contact your Early Childhood Development Consultant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CA" sz="20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305" indent="-571500" algn="ctr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>
              <a:latin typeface="+mn-lt"/>
            </a:endParaRPr>
          </a:p>
        </p:txBody>
      </p:sp>
      <p:pic>
        <p:nvPicPr>
          <p:cNvPr id="14" name="Graphic 13" descr="Question Mark with solid fill">
            <a:extLst>
              <a:ext uri="{FF2B5EF4-FFF2-40B4-BE49-F238E27FC236}">
                <a16:creationId xmlns:a16="http://schemas.microsoft.com/office/drawing/2014/main" id="{BDA07849-2D6E-2DDD-F27B-B2CAF9722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44378" y="15150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98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8FFCFB-FB74-4CBC-2BD5-33AFB8406BFB}"/>
              </a:ext>
            </a:extLst>
          </p:cNvPr>
          <p:cNvSpPr/>
          <p:nvPr/>
        </p:nvSpPr>
        <p:spPr>
          <a:xfrm>
            <a:off x="10440238" y="0"/>
            <a:ext cx="1406769" cy="120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96C88-A3C7-1DAB-E453-0A95E016A70A}"/>
              </a:ext>
            </a:extLst>
          </p:cNvPr>
          <p:cNvSpPr txBox="1"/>
          <p:nvPr/>
        </p:nvSpPr>
        <p:spPr>
          <a:xfrm>
            <a:off x="0" y="65573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3" name="Picture 2" descr="Text">
            <a:extLst>
              <a:ext uri="{FF2B5EF4-FFF2-40B4-BE49-F238E27FC236}">
                <a16:creationId xmlns:a16="http://schemas.microsoft.com/office/drawing/2014/main" id="{49335B24-8E8C-189D-90ED-D7E787B60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99990" y="1899421"/>
            <a:ext cx="9019145" cy="30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11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198" y="6232641"/>
            <a:ext cx="1444952" cy="5583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2822D5-03A0-E8CF-0262-1B39745885B4}"/>
              </a:ext>
            </a:extLst>
          </p:cNvPr>
          <p:cNvSpPr txBox="1">
            <a:spLocks/>
          </p:cNvSpPr>
          <p:nvPr/>
        </p:nvSpPr>
        <p:spPr>
          <a:xfrm>
            <a:off x="5766387" y="4978678"/>
            <a:ext cx="10016319" cy="651613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accent1"/>
                </a:solidFill>
              </a:rPr>
              <a:t>Kayleigh Gildart, Director</a:t>
            </a:r>
          </a:p>
          <a:p>
            <a:r>
              <a:rPr lang="en-US" sz="2400">
                <a:solidFill>
                  <a:schemeClr val="tx2"/>
                </a:solidFill>
              </a:rPr>
              <a:t>Partner Engagement – Canada Wide</a:t>
            </a:r>
            <a:endParaRPr lang="en-US" sz="2400">
              <a:solidFill>
                <a:schemeClr val="tx2"/>
              </a:solidFill>
              <a:cs typeface="Calibri Light"/>
            </a:endParaRPr>
          </a:p>
        </p:txBody>
      </p:sp>
      <p:pic>
        <p:nvPicPr>
          <p:cNvPr id="13" name="Picture 12" descr="A group of children sitting on the floor">
            <a:extLst>
              <a:ext uri="{FF2B5EF4-FFF2-40B4-BE49-F238E27FC236}">
                <a16:creationId xmlns:a16="http://schemas.microsoft.com/office/drawing/2014/main" id="{1640B7AC-8268-3E74-E409-1B633537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88" y="1280145"/>
            <a:ext cx="5059233" cy="50328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D02D28-351E-09CA-2478-546B2CA05AFB}"/>
              </a:ext>
            </a:extLst>
          </p:cNvPr>
          <p:cNvSpPr txBox="1">
            <a:spLocks/>
          </p:cNvSpPr>
          <p:nvPr/>
        </p:nvSpPr>
        <p:spPr>
          <a:xfrm>
            <a:off x="6506626" y="3189414"/>
            <a:ext cx="10016319" cy="73511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A26668-B3AA-3821-CFBA-7D54BE834FCB}"/>
              </a:ext>
            </a:extLst>
          </p:cNvPr>
          <p:cNvSpPr txBox="1">
            <a:spLocks/>
          </p:cNvSpPr>
          <p:nvPr/>
        </p:nvSpPr>
        <p:spPr>
          <a:xfrm>
            <a:off x="5766387" y="2944535"/>
            <a:ext cx="10016319" cy="73511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/>
          </a:p>
          <a:p>
            <a:endParaRPr lang="en-US" sz="2400"/>
          </a:p>
          <a:p>
            <a:r>
              <a:rPr lang="en-US" sz="2400">
                <a:solidFill>
                  <a:schemeClr val="accent1"/>
                </a:solidFill>
              </a:rPr>
              <a:t>Pamela AuCoin, Executive Director</a:t>
            </a:r>
            <a:endParaRPr lang="en-US" sz="2400">
              <a:solidFill>
                <a:schemeClr val="accent1"/>
              </a:solidFill>
              <a:cs typeface="Calibri Light"/>
            </a:endParaRPr>
          </a:p>
          <a:p>
            <a:r>
              <a:rPr lang="en-US" sz="2400">
                <a:solidFill>
                  <a:schemeClr val="tx2"/>
                </a:solidFill>
              </a:rPr>
              <a:t>Early</a:t>
            </a:r>
            <a:r>
              <a:rPr lang="en-US" sz="2400">
                <a:solidFill>
                  <a:schemeClr val="tx2"/>
                </a:solidFill>
                <a:ea typeface="+mj-lt"/>
                <a:cs typeface="+mj-lt"/>
              </a:rPr>
              <a:t> Learning and Child Care </a:t>
            </a:r>
          </a:p>
          <a:p>
            <a:endParaRPr lang="en-US" sz="240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A186EC-F030-0CB6-3165-6530A69CA3FB}"/>
              </a:ext>
            </a:extLst>
          </p:cNvPr>
          <p:cNvSpPr txBox="1">
            <a:spLocks/>
          </p:cNvSpPr>
          <p:nvPr/>
        </p:nvSpPr>
        <p:spPr>
          <a:xfrm>
            <a:off x="5598921" y="-542379"/>
            <a:ext cx="4907528" cy="2677648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u="sng">
                <a:solidFill>
                  <a:schemeClr val="accent1"/>
                </a:solidFill>
              </a:rPr>
              <a:t>Today’s</a:t>
            </a:r>
            <a:r>
              <a:rPr lang="en-US" sz="4000" b="1" u="sng">
                <a:solidFill>
                  <a:schemeClr val="accent1"/>
                </a:solidFill>
              </a:rPr>
              <a:t> </a:t>
            </a:r>
            <a:r>
              <a:rPr lang="en-US" sz="4000" u="sng">
                <a:solidFill>
                  <a:schemeClr val="accent1"/>
                </a:solidFill>
              </a:rPr>
              <a:t>Presenters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BE24B4-7056-05E3-CC7B-8EC9AFCBC987}"/>
              </a:ext>
            </a:extLst>
          </p:cNvPr>
          <p:cNvSpPr txBox="1">
            <a:spLocks/>
          </p:cNvSpPr>
          <p:nvPr/>
        </p:nvSpPr>
        <p:spPr>
          <a:xfrm>
            <a:off x="5766387" y="3716486"/>
            <a:ext cx="10016319" cy="73511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400"/>
          </a:p>
          <a:p>
            <a:endParaRPr lang="en-US" sz="2400"/>
          </a:p>
          <a:p>
            <a:r>
              <a:rPr lang="en-US" sz="2400" dirty="0">
                <a:solidFill>
                  <a:schemeClr val="accent1"/>
                </a:solidFill>
              </a:rPr>
              <a:t>Lisa Davies, Coordinator</a:t>
            </a:r>
          </a:p>
          <a:p>
            <a:r>
              <a:rPr lang="en-US" sz="2400" dirty="0">
                <a:solidFill>
                  <a:schemeClr val="tx2"/>
                </a:solidFill>
                <a:cs typeface="Calibri Light"/>
              </a:rPr>
              <a:t>Family Home Child Care</a:t>
            </a:r>
          </a:p>
        </p:txBody>
      </p:sp>
    </p:spTree>
    <p:extLst>
      <p:ext uri="{BB962C8B-B14F-4D97-AF65-F5344CB8AC3E}">
        <p14:creationId xmlns:p14="http://schemas.microsoft.com/office/powerpoint/2010/main" val="3252386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D51-9C4F-4CE2-8D71-E8286EE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86" y="387828"/>
            <a:ext cx="9720569" cy="706964"/>
          </a:xfrm>
        </p:spPr>
        <p:txBody>
          <a:bodyPr/>
          <a:lstStyle/>
          <a:p>
            <a:r>
              <a:rPr lang="en-CA">
                <a:latin typeface="+mj-lt"/>
                <a:cs typeface="+mj-cs"/>
              </a:rPr>
              <a:t> Purpose of Today’s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FC8E-6E97-425F-A56E-D5AB5456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643" y="1542665"/>
            <a:ext cx="6052459" cy="5012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+mn-lt"/>
                <a:cs typeface="Times New Roman"/>
              </a:rPr>
              <a:t>With 2022/23 fiscal year end approaching, it's time to renew agreements for 2023/24</a:t>
            </a:r>
          </a:p>
          <a:p>
            <a:pPr marL="294005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latin typeface="+mn-lt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Today, we want to</a:t>
            </a:r>
          </a:p>
          <a:p>
            <a:pPr marL="1036955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Review agreements</a:t>
            </a:r>
          </a:p>
          <a:p>
            <a:pPr marL="1036955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Provide an overview of some changes</a:t>
            </a:r>
          </a:p>
          <a:p>
            <a:pPr marL="1036955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Talk about timelines </a:t>
            </a:r>
          </a:p>
          <a:p>
            <a:pPr marL="1036955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Answer any questions you have</a:t>
            </a:r>
            <a:endParaRPr lang="en-US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CA" sz="2400">
              <a:latin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78D11FD-2723-0F0D-0CC7-372EA3877DC9}"/>
              </a:ext>
            </a:extLst>
          </p:cNvPr>
          <p:cNvSpPr/>
          <p:nvPr/>
        </p:nvSpPr>
        <p:spPr>
          <a:xfrm>
            <a:off x="112023" y="1757333"/>
            <a:ext cx="2401018" cy="205596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E1EBD25-D4B1-3312-6A4D-FBA1E8090BA4}"/>
              </a:ext>
            </a:extLst>
          </p:cNvPr>
          <p:cNvSpPr/>
          <p:nvPr/>
        </p:nvSpPr>
        <p:spPr>
          <a:xfrm>
            <a:off x="2728702" y="1757332"/>
            <a:ext cx="2401017" cy="2055961"/>
          </a:xfrm>
          <a:prstGeom prst="hexagon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C7B3A6C-A7D8-1D8D-FE99-9156A08A047D}"/>
              </a:ext>
            </a:extLst>
          </p:cNvPr>
          <p:cNvSpPr/>
          <p:nvPr/>
        </p:nvSpPr>
        <p:spPr>
          <a:xfrm>
            <a:off x="115617" y="4113273"/>
            <a:ext cx="2401018" cy="2055961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64B34-F529-D540-01C1-774FE9977A94}"/>
              </a:ext>
            </a:extLst>
          </p:cNvPr>
          <p:cNvSpPr txBox="1"/>
          <p:nvPr/>
        </p:nvSpPr>
        <p:spPr>
          <a:xfrm>
            <a:off x="610438" y="1986472"/>
            <a:ext cx="145630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FHCC Program Funding Grant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5846E-3A12-4044-788F-C825EF4B2ABA}"/>
              </a:ext>
            </a:extLst>
          </p:cNvPr>
          <p:cNvSpPr txBox="1"/>
          <p:nvPr/>
        </p:nvSpPr>
        <p:spPr>
          <a:xfrm>
            <a:off x="3212740" y="2029604"/>
            <a:ext cx="152819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Infant Quality Care Grant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7BF60-667A-46A6-FF9F-36B06E84065C}"/>
              </a:ext>
            </a:extLst>
          </p:cNvPr>
          <p:cNvSpPr txBox="1"/>
          <p:nvPr/>
        </p:nvSpPr>
        <p:spPr>
          <a:xfrm>
            <a:off x="455882" y="4696904"/>
            <a:ext cx="1715097" cy="830997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One-Time Funding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9C85ECA-D20F-CA35-CF62-7BBE5606EA4B}"/>
              </a:ext>
            </a:extLst>
          </p:cNvPr>
          <p:cNvSpPr/>
          <p:nvPr/>
        </p:nvSpPr>
        <p:spPr>
          <a:xfrm>
            <a:off x="2774679" y="4113273"/>
            <a:ext cx="2401018" cy="2055961"/>
          </a:xfrm>
          <a:prstGeom prst="hexag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D9759-1323-77C1-41DA-5F63D3633C52}"/>
              </a:ext>
            </a:extLst>
          </p:cNvPr>
          <p:cNvSpPr txBox="1"/>
          <p:nvPr/>
        </p:nvSpPr>
        <p:spPr>
          <a:xfrm>
            <a:off x="3114944" y="4641342"/>
            <a:ext cx="1715097" cy="1200329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ECE Care Provider Grant</a:t>
            </a:r>
          </a:p>
        </p:txBody>
      </p:sp>
    </p:spTree>
    <p:extLst>
      <p:ext uri="{BB962C8B-B14F-4D97-AF65-F5344CB8AC3E}">
        <p14:creationId xmlns:p14="http://schemas.microsoft.com/office/powerpoint/2010/main" val="390630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D04E-5523-19AD-2E8E-1D33AB37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>
                <a:solidFill>
                  <a:schemeClr val="accent1"/>
                </a:solidFill>
                <a:latin typeface="+mn-lt"/>
              </a:rPr>
              <a:t>FHCC Program Funding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1F21-ABA1-AE71-47C4-F03F0645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704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CA" sz="3600" b="1">
                <a:latin typeface="+mn-lt"/>
              </a:rPr>
              <a:t>Highlights of 2023/24 key changes:</a:t>
            </a:r>
          </a:p>
          <a:p>
            <a:pPr marL="0" indent="0">
              <a:buNone/>
            </a:pPr>
            <a:endParaRPr lang="en-CA" sz="360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600">
                <a:latin typeface="+mn-lt"/>
              </a:rPr>
              <a:t>Revised wage scale funding rates to reflect 3% wage increase for all ECE home consultants and directors, including those who are red circled. 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360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600">
                <a:latin typeface="+mn-lt"/>
              </a:rPr>
              <a:t>Inclusion of an education premium for those who complete the Advanced Practitioner Program.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360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3600">
                <a:latin typeface="+mn-lt"/>
              </a:rPr>
              <a:t>Changes to the Budget Application Form which provide for consistency among FHCC agencies.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3600">
              <a:latin typeface="+mn-lt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CA" sz="3600">
              <a:latin typeface="+mn-lt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CA" sz="3600">
              <a:latin typeface="+mn-lt"/>
            </a:endParaRPr>
          </a:p>
          <a:p>
            <a:pPr marL="0" indent="0">
              <a:buNone/>
            </a:pPr>
            <a:endParaRPr lang="en-CA" sz="3600">
              <a:latin typeface="+mn-lt"/>
            </a:endParaRPr>
          </a:p>
          <a:p>
            <a:pPr marL="0" indent="0">
              <a:buNone/>
            </a:pPr>
            <a:endParaRPr lang="en-CA" sz="3600">
              <a:latin typeface="+mn-lt"/>
            </a:endParaRPr>
          </a:p>
          <a:p>
            <a:endParaRPr lang="en-C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080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D51-9C4F-4CE2-8D71-E8286EE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32" y="464170"/>
            <a:ext cx="9720569" cy="706964"/>
          </a:xfrm>
        </p:spPr>
        <p:txBody>
          <a:bodyPr/>
          <a:lstStyle/>
          <a:p>
            <a:r>
              <a:rPr lang="en-CA" sz="4400">
                <a:latin typeface="+mj-lt"/>
                <a:cs typeface="+mj-cs"/>
              </a:rPr>
              <a:t>FHCC Program Funding Grant</a:t>
            </a:r>
            <a:br>
              <a:rPr lang="en-CA" sz="4400">
                <a:latin typeface="+mj-lt"/>
                <a:cs typeface="+mj-cs"/>
              </a:rPr>
            </a:br>
            <a:r>
              <a:rPr lang="en-CA" sz="2800" b="1" i="1">
                <a:latin typeface="+mj-lt"/>
                <a:cs typeface="+mj-cs"/>
              </a:rPr>
              <a:t>3% Wage Increase</a:t>
            </a:r>
            <a:endParaRPr lang="en-CA" sz="2800" i="1">
              <a:latin typeface="+mj-lt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FC8E-6E97-425F-A56E-D5AB5456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40" y="2007689"/>
            <a:ext cx="11082476" cy="5012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With the implementation of improved ECE compensation, approval was provided for economic increases to the wage scale in line with those of other public service employees.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 </a:t>
            </a:r>
            <a:endParaRPr lang="en-US">
              <a:highlight>
                <a:srgbClr val="FFFF00"/>
              </a:highlight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Agreements 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have been</a:t>
            </a: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 amended to reflect the 3% increase to wage rates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.</a:t>
            </a:r>
            <a:endParaRPr lang="en-US" sz="2400">
              <a:effectLst/>
              <a:latin typeface="+mn-lt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305" indent="-5715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191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D51-9C4F-4CE2-8D71-E8286EE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31" y="476728"/>
            <a:ext cx="10959385" cy="706964"/>
          </a:xfrm>
        </p:spPr>
        <p:txBody>
          <a:bodyPr/>
          <a:lstStyle/>
          <a:p>
            <a:r>
              <a:rPr lang="en-CA" sz="4400">
                <a:latin typeface="+mj-lt"/>
                <a:cs typeface="+mj-cs"/>
              </a:rPr>
              <a:t>FHCC Program Funding Grant</a:t>
            </a:r>
            <a:br>
              <a:rPr lang="en-CA" sz="4400">
                <a:latin typeface="+mj-lt"/>
                <a:cs typeface="+mj-cs"/>
              </a:rPr>
            </a:br>
            <a:r>
              <a:rPr lang="en-CA" sz="2800" b="1" i="1">
                <a:latin typeface="+mj-lt"/>
                <a:cs typeface="+mj-cs"/>
              </a:rPr>
              <a:t>Red Circling &amp; Economic Increases </a:t>
            </a:r>
            <a:r>
              <a:rPr lang="en-CA" sz="2800" i="1">
                <a:solidFill>
                  <a:srgbClr val="FF0000"/>
                </a:solidFill>
                <a:latin typeface="+mj-lt"/>
                <a:cs typeface="+mj-cs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FC8E-6E97-425F-A56E-D5AB5456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0" y="2073001"/>
            <a:ext cx="10742290" cy="5012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When 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the wage scale was implemented</a:t>
            </a: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, ECEs 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who were being</a:t>
            </a:r>
            <a:r>
              <a:rPr lang="en-US" sz="2400">
                <a:latin typeface="+mn-lt"/>
                <a:ea typeface="Calibri" panose="020F0502020204030204" pitchFamily="34" charset="0"/>
                <a:cs typeface="Times New Roman"/>
              </a:rPr>
              <a:t> paid higher than the wage scale level and step were “red circled</a:t>
            </a: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”</a:t>
            </a:r>
            <a:endParaRPr lang="en-US"/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2023/24 Agreements have been amended to include those ECEs who were "red circled" in the 3% increase</a:t>
            </a: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  <a:ea typeface="Calibri" panose="020F0502020204030204" pitchFamily="34" charset="0"/>
                <a:cs typeface="Times New Roman"/>
              </a:rPr>
              <a:t>EECD will fund the 3% increase according to the ECEs placement on the wage scale, and not the "red circled" amount</a:t>
            </a:r>
          </a:p>
        </p:txBody>
      </p:sp>
    </p:spTree>
    <p:extLst>
      <p:ext uri="{BB962C8B-B14F-4D97-AF65-F5344CB8AC3E}">
        <p14:creationId xmlns:p14="http://schemas.microsoft.com/office/powerpoint/2010/main" val="365842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D51-9C4F-4CE2-8D71-E8286EE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8" y="484718"/>
            <a:ext cx="9720569" cy="706964"/>
          </a:xfrm>
        </p:spPr>
        <p:txBody>
          <a:bodyPr/>
          <a:lstStyle/>
          <a:p>
            <a:r>
              <a:rPr lang="en-CA" sz="4400">
                <a:latin typeface="+mj-lt"/>
                <a:cs typeface="+mj-cs"/>
              </a:rPr>
              <a:t>FHCC Program Funding Grant</a:t>
            </a:r>
            <a:br>
              <a:rPr lang="en-CA" sz="4400">
                <a:latin typeface="+mj-lt"/>
                <a:cs typeface="+mj-cs"/>
              </a:rPr>
            </a:br>
            <a:r>
              <a:rPr lang="en-CA" sz="2800" b="1" i="1">
                <a:latin typeface="+mj-lt"/>
                <a:cs typeface="+mj-cs"/>
              </a:rPr>
              <a:t>Advanced Practitioner Program (APP)</a:t>
            </a:r>
            <a:endParaRPr lang="en-CA" sz="2800" i="1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FC8E-6E97-425F-A56E-D5AB5456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17" y="1949711"/>
            <a:ext cx="10178554" cy="5012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/>
              </a:rPr>
              <a:t>The APP is a 1-year post-diploma certificate program that allows level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/>
              </a:rPr>
              <a:t>2 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/>
              </a:rPr>
              <a:t>&amp;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/>
              </a:rPr>
              <a:t>3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/>
              </a:rPr>
              <a:t> ECEs with at least 5 years of experience to advance their knowledge and competence in a specialized area of practice</a:t>
            </a: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/>
              </a:rPr>
              <a:t>The first graduates of this program are expected in </a:t>
            </a:r>
            <a:r>
              <a:rPr lang="en-US" dirty="0">
                <a:latin typeface="+mn-lt"/>
                <a:ea typeface="Calibri" panose="020F0502020204030204" pitchFamily="34" charset="0"/>
                <a:cs typeface="Times New Roman"/>
              </a:rPr>
              <a:t>summer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/>
              </a:rPr>
              <a:t> 2023</a:t>
            </a: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Times New Roman"/>
              </a:rPr>
              <a:t>An education premium of $1.50 per hour, plus MERCs, will be funded by the Department for eligible employees with the APP </a:t>
            </a:r>
            <a:endParaRPr lang="en-US" sz="2400" dirty="0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294005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294005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>
              <a:latin typeface="+mn-lt"/>
              <a:ea typeface="Calibri" panose="020F0502020204030204" pitchFamily="34" charset="0"/>
              <a:cs typeface="Times New Roman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305" indent="-5715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948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D51-9C4F-4CE2-8D71-E8286EE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8" y="484718"/>
            <a:ext cx="9720569" cy="706964"/>
          </a:xfrm>
        </p:spPr>
        <p:txBody>
          <a:bodyPr/>
          <a:lstStyle/>
          <a:p>
            <a:r>
              <a:rPr lang="en-CA" sz="4400">
                <a:latin typeface="+mj-lt"/>
                <a:cs typeface="+mj-cs"/>
              </a:rPr>
              <a:t>FHCC Program Funding Grant</a:t>
            </a:r>
            <a:br>
              <a:rPr lang="en-CA" sz="4400">
                <a:latin typeface="+mj-lt"/>
                <a:cs typeface="+mj-cs"/>
              </a:rPr>
            </a:br>
            <a:r>
              <a:rPr lang="en-CA" sz="2800" b="1" i="1">
                <a:latin typeface="+mj-lt"/>
                <a:cs typeface="+mj-cs"/>
              </a:rPr>
              <a:t>Changes in Budget Application Form</a:t>
            </a:r>
            <a:endParaRPr lang="en-CA" sz="2800" i="1">
              <a:solidFill>
                <a:srgbClr val="FF0000"/>
              </a:solidFill>
              <a:latin typeface="+mj-lt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FC8E-6E97-425F-A56E-D5AB5456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17" y="1949711"/>
            <a:ext cx="11386251" cy="5012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</a:rPr>
              <a:t>Number of care provider homes to home consultant ratio has been changed to:     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Century Gothic"/>
              </a:rPr>
              <a:t>4-15 homes    :  1 home consultant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Century Gothic"/>
              </a:rPr>
              <a:t>16-29 homes  :  2 home consultants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70C0"/>
                </a:solidFill>
                <a:latin typeface="Century Gothic"/>
              </a:rPr>
              <a:t>30+ homes     :  3 home consultants</a:t>
            </a: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>
              <a:solidFill>
                <a:srgbClr val="0070C0"/>
              </a:solidFill>
              <a:latin typeface="Century Gothic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4C7E"/>
                </a:solidFill>
                <a:latin typeface="Century Gothic"/>
              </a:rPr>
              <a:t>An approved plan is required as application for professional development funds</a:t>
            </a: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4C7E"/>
                </a:solidFill>
                <a:latin typeface="Century Gothic"/>
                <a:ea typeface="Calibri" panose="020F0502020204030204" pitchFamily="34" charset="0"/>
              </a:rPr>
              <a:t>Addition of built in formulas for consistency in budget development</a:t>
            </a:r>
            <a:endParaRPr lang="en-US" sz="2400" dirty="0">
              <a:solidFill>
                <a:srgbClr val="214C7E"/>
              </a:solidFill>
              <a:latin typeface="Century Gothic"/>
              <a:ea typeface="Calibri" panose="020F0502020204030204" pitchFamily="34" charset="0"/>
              <a:cs typeface="Calibri Light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4C7E"/>
                </a:solidFill>
                <a:latin typeface="Century Gothic"/>
                <a:ea typeface="Calibri" panose="020F0502020204030204" pitchFamily="34" charset="0"/>
              </a:rPr>
              <a:t>Submission to </a:t>
            </a:r>
            <a:r>
              <a:rPr lang="en-US" dirty="0">
                <a:solidFill>
                  <a:srgbClr val="214C7E"/>
                </a:solidFill>
                <a:latin typeface="Century Gothic"/>
                <a:ea typeface="Calibri" panose="020F0502020204030204" pitchFamily="34" charset="0"/>
                <a:hlinkClick r:id="rId3"/>
              </a:rPr>
              <a:t>ECDSGrants@novascotia.ca</a:t>
            </a:r>
            <a:r>
              <a:rPr lang="en-US" dirty="0">
                <a:solidFill>
                  <a:srgbClr val="214C7E"/>
                </a:solidFill>
                <a:latin typeface="Century Gothic"/>
                <a:ea typeface="Calibri" panose="020F0502020204030204" pitchFamily="34" charset="0"/>
              </a:rPr>
              <a:t> on or before March 15, 2023</a:t>
            </a:r>
            <a:endParaRPr lang="en-US" sz="2400" dirty="0">
              <a:solidFill>
                <a:srgbClr val="214C7E"/>
              </a:solidFill>
              <a:latin typeface="Century Gothic"/>
              <a:ea typeface="Calibri" panose="020F0502020204030204" pitchFamily="34" charset="0"/>
              <a:cs typeface="Calibri Light"/>
            </a:endParaRP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charset="2"/>
              <a:buNone/>
            </a:pPr>
            <a:endParaRPr lang="en-US" sz="2400">
              <a:solidFill>
                <a:srgbClr val="214C7E"/>
              </a:solidFill>
              <a:latin typeface="Century Gothic"/>
              <a:ea typeface="Calibri" panose="020F0502020204030204" pitchFamily="34" charset="0"/>
              <a:cs typeface="Calibri Light"/>
            </a:endParaRPr>
          </a:p>
          <a:p>
            <a:pPr marL="1371600" lvl="3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 3" charset="2"/>
              <a:buNone/>
            </a:pPr>
            <a:endParaRPr lang="en-US" sz="2400">
              <a:solidFill>
                <a:srgbClr val="404040"/>
              </a:solidFill>
              <a:effectLst/>
              <a:latin typeface="Calibri Light"/>
              <a:ea typeface="Calibri" panose="020F0502020204030204" pitchFamily="34" charset="0"/>
              <a:cs typeface="Calibri Light"/>
            </a:endParaRPr>
          </a:p>
          <a:p>
            <a:pPr marL="294005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 lvl="1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4005" lvl="1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8305" indent="-5715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00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1F21-ABA1-AE71-47C4-F03F0645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328EB1-C604-7890-A72C-12AD857019BE}"/>
              </a:ext>
            </a:extLst>
          </p:cNvPr>
          <p:cNvSpPr txBox="1">
            <a:spLocks/>
          </p:cNvSpPr>
          <p:nvPr/>
        </p:nvSpPr>
        <p:spPr>
          <a:xfrm>
            <a:off x="762000" y="1752601"/>
            <a:ext cx="10972800" cy="4211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 baseline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  <a:defRPr sz="2400" b="0" i="0" kern="1200" baseline="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Lucida Grande"/>
              <a:buChar char="-"/>
              <a:defRPr sz="24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00D5E8-BDDA-085E-CAB8-57D585D653EC}"/>
              </a:ext>
            </a:extLst>
          </p:cNvPr>
          <p:cNvSpPr txBox="1">
            <a:spLocks/>
          </p:cNvSpPr>
          <p:nvPr/>
        </p:nvSpPr>
        <p:spPr>
          <a:xfrm>
            <a:off x="457200" y="1448403"/>
            <a:ext cx="10972800" cy="5922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 baseline="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  <a:defRPr sz="2400" b="0" i="0" kern="1200" baseline="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Lucida Grande"/>
              <a:buChar char="-"/>
              <a:defRPr sz="2400" b="0" i="0" kern="1200">
                <a:solidFill>
                  <a:schemeClr val="tx2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>
                <a:latin typeface="Century Gothic"/>
              </a:rPr>
              <a:t>Highlights of 2023/24 key changes:</a:t>
            </a:r>
          </a:p>
          <a:p>
            <a:pPr>
              <a:buFont typeface="Wingdings" panose="05000000000000000000" pitchFamily="2" charset="2"/>
              <a:buChar char="Ø"/>
            </a:pPr>
            <a:endParaRPr lang="en-CA">
              <a:latin typeface="Century Gothic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>
                <a:latin typeface="Century Gothic"/>
              </a:rPr>
              <a:t>The per diem for infant care providers has been increased from $2.00 to $10.00 per day</a:t>
            </a:r>
            <a:endParaRPr lang="en-CA"/>
          </a:p>
          <a:p>
            <a:pPr>
              <a:buFont typeface="Wingdings" panose="05000000000000000000" pitchFamily="2" charset="2"/>
              <a:buChar char="Ø"/>
            </a:pPr>
            <a:endParaRPr lang="en-CA">
              <a:latin typeface="Century Gothic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>
                <a:latin typeface="Century Gothic"/>
              </a:rPr>
              <a:t>Infant care providers are required to complete at least 6 hours of professional development, specific to their work with infants</a:t>
            </a:r>
            <a:endParaRPr lang="en-CA"/>
          </a:p>
          <a:p>
            <a:pPr>
              <a:buFont typeface="Wingdings" panose="05000000000000000000" pitchFamily="2" charset="2"/>
              <a:buChar char="Ø"/>
            </a:pPr>
            <a:endParaRPr lang="en-CA">
              <a:latin typeface="Century Gothic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>
                <a:latin typeface="Century Gothic"/>
              </a:rPr>
              <a:t>Infant care providers will develop their own annual Infant Professional Development plan using the </a:t>
            </a:r>
            <a:r>
              <a:rPr lang="en-CA" u="sng"/>
              <a:t>Infant Quality Care Grant Professional Development Form</a:t>
            </a:r>
            <a:endParaRPr lang="en-CA">
              <a:latin typeface="Century Gothic"/>
            </a:endParaRPr>
          </a:p>
          <a:p>
            <a:pPr marL="0" indent="0">
              <a:buNone/>
            </a:pPr>
            <a:endParaRPr lang="en-CA">
              <a:latin typeface="Calibri Light"/>
            </a:endParaRPr>
          </a:p>
          <a:p>
            <a:pPr marL="0" indent="0">
              <a:buNone/>
            </a:pPr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19FFF0-D0E5-9FAC-A133-B1F4E70202EF}"/>
              </a:ext>
            </a:extLst>
          </p:cNvPr>
          <p:cNvSpPr txBox="1">
            <a:spLocks/>
          </p:cNvSpPr>
          <p:nvPr/>
        </p:nvSpPr>
        <p:spPr bwMode="gray">
          <a:xfrm>
            <a:off x="382532" y="741310"/>
            <a:ext cx="972056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kern="1200" cap="none" baseline="0">
                <a:solidFill>
                  <a:srgbClr val="00AEEF"/>
                </a:solidFill>
                <a:latin typeface="Calibri Light"/>
                <a:ea typeface="+mj-ea"/>
                <a:cs typeface="Helvetica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dirty="0">
                <a:solidFill>
                  <a:schemeClr val="accent3"/>
                </a:solidFill>
                <a:latin typeface="+mj-lt"/>
                <a:cs typeface="+mj-cs"/>
              </a:rPr>
              <a:t>Infant Quality Care Grant</a:t>
            </a:r>
            <a:r>
              <a:rPr lang="en-CA" dirty="0">
                <a:latin typeface="+mj-lt"/>
                <a:cs typeface="+mj-cs"/>
              </a:rPr>
              <a:t> </a:t>
            </a:r>
            <a:br>
              <a:rPr lang="en-CA" dirty="0">
                <a:latin typeface="+mj-lt"/>
                <a:cs typeface="+mj-cs"/>
              </a:rPr>
            </a:br>
            <a:endParaRPr lang="en-CA" sz="2800"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95289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551"/>
  <p:tag name="ARTICULATE_NAV_LEVEL" val="1"/>
  <p:tag name="ARTICULATE_TOC_EXPANDED" val="True"/>
  <p:tag name="ARTICULATE_SLIDE_PRESENTER_GUID" val="542bd303-e16f-459a-99d4-2d87dd3696f3"/>
  <p:tag name="ARTICULATE_SLIDE_PAUSE" val="1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NOVA SCOTIA THEME 1">
      <a:dk1>
        <a:srgbClr val="000000"/>
      </a:dk1>
      <a:lt1>
        <a:srgbClr val="FFFFFF"/>
      </a:lt1>
      <a:dk2>
        <a:srgbClr val="214C7E"/>
      </a:dk2>
      <a:lt2>
        <a:srgbClr val="DFE3E5"/>
      </a:lt2>
      <a:accent1>
        <a:srgbClr val="1CADE4"/>
      </a:accent1>
      <a:accent2>
        <a:srgbClr val="2683C6"/>
      </a:accent2>
      <a:accent3>
        <a:srgbClr val="3ABCD6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ET Meeting 4 Deck" id="{00A13DB0-6F2F-4D72-88B3-0B5B51F025C3}" vid="{C8C84740-06F1-49BE-9909-E7CD1B6FA9C2}"/>
    </a:ext>
  </a:extLst>
</a:theme>
</file>

<file path=ppt/theme/theme2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ET Meeting 4 Deck" id="{00A13DB0-6F2F-4D72-88B3-0B5B51F025C3}" vid="{180C046C-3243-46B8-BA97-3F87C1DD3EC6}"/>
    </a:ext>
  </a:extLst>
</a:theme>
</file>

<file path=ppt/theme/theme3.xml><?xml version="1.0" encoding="utf-8"?>
<a:theme xmlns:a="http://schemas.openxmlformats.org/drawingml/2006/main" name="Trampoline Internal Theme_MEDIA">
  <a:themeElements>
    <a:clrScheme name="Trampoline Template 2019">
      <a:dk1>
        <a:srgbClr val="5D5E5D"/>
      </a:dk1>
      <a:lt1>
        <a:srgbClr val="FFFFFF"/>
      </a:lt1>
      <a:dk2>
        <a:srgbClr val="D6203A"/>
      </a:dk2>
      <a:lt2>
        <a:srgbClr val="CBCBCB"/>
      </a:lt2>
      <a:accent1>
        <a:srgbClr val="9F192C"/>
      </a:accent1>
      <a:accent2>
        <a:srgbClr val="ABAB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Trampoline 2019">
      <a:majorFont>
        <a:latin typeface="Open Sans 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ET Meeting 4 Deck" id="{00A13DB0-6F2F-4D72-88B3-0B5B51F025C3}" vid="{5DD64FCF-04DD-4EEA-9CA9-4A4C97FADD15}"/>
    </a:ext>
  </a:extLst>
</a:theme>
</file>

<file path=ppt/theme/theme4.xml><?xml version="1.0" encoding="utf-8"?>
<a:theme xmlns:a="http://schemas.openxmlformats.org/drawingml/2006/main" name="1_Trampoline Internal Theme_MEDIA">
  <a:themeElements>
    <a:clrScheme name="Trampoline Template 2019">
      <a:dk1>
        <a:srgbClr val="5D5E5D"/>
      </a:dk1>
      <a:lt1>
        <a:srgbClr val="FFFFFF"/>
      </a:lt1>
      <a:dk2>
        <a:srgbClr val="D6203A"/>
      </a:dk2>
      <a:lt2>
        <a:srgbClr val="CBCBCB"/>
      </a:lt2>
      <a:accent1>
        <a:srgbClr val="9F192C"/>
      </a:accent1>
      <a:accent2>
        <a:srgbClr val="ABAB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Trampoline 2019">
      <a:majorFont>
        <a:latin typeface="Open Sans 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ET Meeting 4 Deck" id="{00A13DB0-6F2F-4D72-88B3-0B5B51F025C3}" vid="{9E558F76-BC93-4C25-9519-B6DD1581C563}"/>
    </a:ext>
  </a:extLst>
</a:theme>
</file>

<file path=ppt/theme/theme5.xml><?xml version="1.0" encoding="utf-8"?>
<a:theme xmlns:a="http://schemas.openxmlformats.org/drawingml/2006/main" name="2_Trampoline Internal Theme_MEDIA">
  <a:themeElements>
    <a:clrScheme name="Trampoline Template 2019">
      <a:dk1>
        <a:srgbClr val="5D5E5D"/>
      </a:dk1>
      <a:lt1>
        <a:srgbClr val="FFFFFF"/>
      </a:lt1>
      <a:dk2>
        <a:srgbClr val="D6203A"/>
      </a:dk2>
      <a:lt2>
        <a:srgbClr val="CBCBCB"/>
      </a:lt2>
      <a:accent1>
        <a:srgbClr val="9F192C"/>
      </a:accent1>
      <a:accent2>
        <a:srgbClr val="ABAB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Trampoline 2019">
      <a:majorFont>
        <a:latin typeface="Open Sans 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ET Meeting 4 Deck" id="{00A13DB0-6F2F-4D72-88B3-0B5B51F025C3}" vid="{5BCB7B6F-8EE9-4CBF-B87B-2791A950425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5AA2436390F9459AFD5AF446293726" ma:contentTypeVersion="4" ma:contentTypeDescription="Create a new document." ma:contentTypeScope="" ma:versionID="7464863493ce9c9ee1a94ae1247bfbca">
  <xsd:schema xmlns:xsd="http://www.w3.org/2001/XMLSchema" xmlns:xs="http://www.w3.org/2001/XMLSchema" xmlns:p="http://schemas.microsoft.com/office/2006/metadata/properties" xmlns:ns2="84f59ad3-d6f9-42cb-8e35-a2534fb9f1de" xmlns:ns3="4a864c60-95d7-4e2f-b4f3-8d0b8b5a95f0" targetNamespace="http://schemas.microsoft.com/office/2006/metadata/properties" ma:root="true" ma:fieldsID="77ded10a97b1ce46880bbd618472a096" ns2:_="" ns3:_="">
    <xsd:import namespace="84f59ad3-d6f9-42cb-8e35-a2534fb9f1de"/>
    <xsd:import namespace="4a864c60-95d7-4e2f-b4f3-8d0b8b5a9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59ad3-d6f9-42cb-8e35-a2534fb9f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4c60-95d7-4e2f-b4f3-8d0b8b5a9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864c60-95d7-4e2f-b4f3-8d0b8b5a95f0">
      <UserInfo>
        <DisplayName>Limited Access System Group For Web 4a864c60-95d7-4e2f-b4f3-8d0b8b5a95f0</DisplayName>
        <AccountId>15</AccountId>
        <AccountType/>
      </UserInfo>
      <UserInfo>
        <DisplayName>Baroni, Nancy C</DisplayName>
        <AccountId>29</AccountId>
        <AccountType/>
      </UserInfo>
      <UserInfo>
        <DisplayName>Murrell, Joanne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4BE3FC4-D1E8-4E81-A698-FFE1A7C26B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5AE936-7CE0-4041-82BC-E19EA6B71F65}">
  <ds:schemaRefs>
    <ds:schemaRef ds:uri="4a864c60-95d7-4e2f-b4f3-8d0b8b5a95f0"/>
    <ds:schemaRef ds:uri="84f59ad3-d6f9-42cb-8e35-a2534fb9f1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DC642D4-DF21-4507-B81C-3C939222CB5F}">
  <ds:schemaRefs>
    <ds:schemaRef ds:uri="4a864c60-95d7-4e2f-b4f3-8d0b8b5a95f0"/>
    <ds:schemaRef ds:uri="84f59ad3-d6f9-42cb-8e35-a2534fb9f1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</Slides>
  <Notes>9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Ion Boardroom</vt:lpstr>
      <vt:lpstr>2_Office Theme</vt:lpstr>
      <vt:lpstr>Trampoline Internal Theme_MEDIA</vt:lpstr>
      <vt:lpstr>1_Trampoline Internal Theme_MEDIA</vt:lpstr>
      <vt:lpstr>2_Trampoline Internal Theme_MEDIA</vt:lpstr>
      <vt:lpstr>2023-2024 Funding Agreements: FHCC</vt:lpstr>
      <vt:lpstr>PowerPoint Presentation</vt:lpstr>
      <vt:lpstr> Purpose of Today’s Call</vt:lpstr>
      <vt:lpstr>FHCC Program Funding Grant</vt:lpstr>
      <vt:lpstr>FHCC Program Funding Grant 3% Wage Increase</vt:lpstr>
      <vt:lpstr>FHCC Program Funding Grant Red Circling &amp; Economic Increases  </vt:lpstr>
      <vt:lpstr>FHCC Program Funding Grant Advanced Practitioner Program (APP)</vt:lpstr>
      <vt:lpstr>FHCC Program Funding Grant Changes in Budget Application Form</vt:lpstr>
      <vt:lpstr>PowerPoint Presentation</vt:lpstr>
      <vt:lpstr>One-time payment</vt:lpstr>
      <vt:lpstr>ECE Care Provider Grant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Chaisson, Lynn</dc:creator>
  <cp:revision>136</cp:revision>
  <cp:lastPrinted>2022-08-12T20:30:31Z</cp:lastPrinted>
  <dcterms:created xsi:type="dcterms:W3CDTF">2017-03-15T15:28:54Z</dcterms:created>
  <dcterms:modified xsi:type="dcterms:W3CDTF">2023-02-22T14:36:13Z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0x010100A55AA2436390F9459AFD5AF446293726</vt:lpwstr>
  </property>
  <property fmtid="{D5CDD505-2E9C-101B-9397-08002B2CF9AE}" pid="3" name="MediaServiceImageTags">
    <vt:lpwstr/>
  </property>
</Properties>
</file>