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2" r:id="rId4"/>
  </p:sldMasterIdLst>
  <p:notesMasterIdLst>
    <p:notesMasterId r:id="rId18"/>
  </p:notesMasterIdLst>
  <p:sldIdLst>
    <p:sldId id="645" r:id="rId5"/>
    <p:sldId id="2142533835" r:id="rId6"/>
    <p:sldId id="2142533836" r:id="rId7"/>
    <p:sldId id="2142533837" r:id="rId8"/>
    <p:sldId id="2142533838" r:id="rId9"/>
    <p:sldId id="2142533845" r:id="rId10"/>
    <p:sldId id="2142533842" r:id="rId11"/>
    <p:sldId id="2142533840" r:id="rId12"/>
    <p:sldId id="2142533841" r:id="rId13"/>
    <p:sldId id="2142533830" r:id="rId14"/>
    <p:sldId id="2142533829" r:id="rId15"/>
    <p:sldId id="2142533859" r:id="rId16"/>
    <p:sldId id="214253385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ACAE6A-14CE-5550-43D0-A4F398917E25}" name="Alexander, Sharon" initials="AS" userId="S::sharon.alexander@novascotia.ca::75b20cc5-f2eb-4912-933e-52392edf3442" providerId="AD"/>
  <p188:author id="{BF4361DA-4912-D626-DCA2-FED7A06EC85D}" name="Power, Leslie A" initials="PA" userId="S::leslie.power@novascotia.ca::85af6418-0cdb-4103-b4a0-a2e7f5de599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70AA53-8B12-4E85-ACDC-03A6C8E7C679}" v="2" dt="2022-11-29T13:58:35.899"/>
    <p1510:client id="{27C3BF1D-3BFF-94D0-CA55-09BCB595C275}" v="2416" dt="2022-11-28T18:47:33.293"/>
    <p1510:client id="{67EC15BB-A976-4001-9408-58250E4BC1D2}" v="86" dt="2022-11-28T20:52:31.929"/>
    <p1510:client id="{69CAABC1-9600-7E0A-0A3C-F9B4EF997963}" v="69" dt="2022-11-28T19:14:33.058"/>
    <p1510:client id="{9731E510-B3F3-4AF9-81FF-0A6ADF1DC29A}" v="1" dt="2022-11-29T17:29:33.871"/>
    <p1510:client id="{A5C96CDB-C232-4F36-9004-E210077D8949}" v="115" dt="2022-11-29T14:02:55.152"/>
    <p1510:client id="{B819BD9A-427C-4D7E-A2FC-5DC5B9521970}" v="372" dt="2022-11-29T13:58:56.088"/>
    <p1510:client id="{C5F8A192-32D4-4170-B7C4-171B1BDEC7AA}" v="1" dt="2022-11-29T13:03:58.330"/>
    <p1510:client id="{D68F1F37-3AB2-4D42-A362-7E4487110C6C}" v="315" dt="2022-11-29T13:57:36.334"/>
    <p1510:client id="{F1EC8AED-CD72-44C2-9AAC-57B9F4ACE6F4}" v="4" dt="2022-11-28T20:13:44.581"/>
    <p1510:client id="{FBF18616-3FC2-4A1E-8323-C1715943B770}" v="329" dt="2022-11-28T20:26:21.981"/>
    <p1510:client id="{FE5A2E19-9B51-4296-9930-783E9F6EA3C6}" v="5" dt="2022-11-28T18:49:14.0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Sharon" userId="S::sharon.alexander@novascotia.ca::75b20cc5-f2eb-4912-933e-52392edf3442" providerId="AD" clId="Web-{69CAABC1-9600-7E0A-0A3C-F9B4EF997963}"/>
    <pc:docChg chg="addSld delSld modSld">
      <pc:chgData name="Alexander, Sharon" userId="S::sharon.alexander@novascotia.ca::75b20cc5-f2eb-4912-933e-52392edf3442" providerId="AD" clId="Web-{69CAABC1-9600-7E0A-0A3C-F9B4EF997963}" dt="2022-11-28T19:14:33.058" v="73" actId="20577"/>
      <pc:docMkLst>
        <pc:docMk/>
      </pc:docMkLst>
      <pc:sldChg chg="modSp">
        <pc:chgData name="Alexander, Sharon" userId="S::sharon.alexander@novascotia.ca::75b20cc5-f2eb-4912-933e-52392edf3442" providerId="AD" clId="Web-{69CAABC1-9600-7E0A-0A3C-F9B4EF997963}" dt="2022-11-28T19:12:31.119" v="57" actId="20577"/>
        <pc:sldMkLst>
          <pc:docMk/>
          <pc:sldMk cId="1759673378" sldId="2142533838"/>
        </pc:sldMkLst>
        <pc:spChg chg="mod">
          <ac:chgData name="Alexander, Sharon" userId="S::sharon.alexander@novascotia.ca::75b20cc5-f2eb-4912-933e-52392edf3442" providerId="AD" clId="Web-{69CAABC1-9600-7E0A-0A3C-F9B4EF997963}" dt="2022-11-28T19:12:31.119" v="57" actId="20577"/>
          <ac:spMkLst>
            <pc:docMk/>
            <pc:sldMk cId="1759673378" sldId="2142533838"/>
            <ac:spMk id="2" creationId="{42D41E51-0FCA-8786-5608-7621289D435B}"/>
          </ac:spMkLst>
        </pc:spChg>
      </pc:sldChg>
      <pc:sldChg chg="new del">
        <pc:chgData name="Alexander, Sharon" userId="S::sharon.alexander@novascotia.ca::75b20cc5-f2eb-4912-933e-52392edf3442" providerId="AD" clId="Web-{69CAABC1-9600-7E0A-0A3C-F9B4EF997963}" dt="2022-11-28T19:11:19.102" v="2"/>
        <pc:sldMkLst>
          <pc:docMk/>
          <pc:sldMk cId="1218808182" sldId="2142533843"/>
        </pc:sldMkLst>
      </pc:sldChg>
      <pc:sldChg chg="add del">
        <pc:chgData name="Alexander, Sharon" userId="S::sharon.alexander@novascotia.ca::75b20cc5-f2eb-4912-933e-52392edf3442" providerId="AD" clId="Web-{69CAABC1-9600-7E0A-0A3C-F9B4EF997963}" dt="2022-11-28T19:13:09.838" v="69"/>
        <pc:sldMkLst>
          <pc:docMk/>
          <pc:sldMk cId="1150940549" sldId="2142533844"/>
        </pc:sldMkLst>
      </pc:sldChg>
      <pc:sldChg chg="delSp modSp add replId">
        <pc:chgData name="Alexander, Sharon" userId="S::sharon.alexander@novascotia.ca::75b20cc5-f2eb-4912-933e-52392edf3442" providerId="AD" clId="Web-{69CAABC1-9600-7E0A-0A3C-F9B4EF997963}" dt="2022-11-28T19:14:33.058" v="73" actId="20577"/>
        <pc:sldMkLst>
          <pc:docMk/>
          <pc:sldMk cId="1594142080" sldId="2142533845"/>
        </pc:sldMkLst>
        <pc:spChg chg="mod">
          <ac:chgData name="Alexander, Sharon" userId="S::sharon.alexander@novascotia.ca::75b20cc5-f2eb-4912-933e-52392edf3442" providerId="AD" clId="Web-{69CAABC1-9600-7E0A-0A3C-F9B4EF997963}" dt="2022-11-28T19:11:49.399" v="39" actId="20577"/>
          <ac:spMkLst>
            <pc:docMk/>
            <pc:sldMk cId="1594142080" sldId="2142533845"/>
            <ac:spMk id="2" creationId="{42D41E51-0FCA-8786-5608-7621289D435B}"/>
          </ac:spMkLst>
        </pc:spChg>
        <pc:spChg chg="mod">
          <ac:chgData name="Alexander, Sharon" userId="S::sharon.alexander@novascotia.ca::75b20cc5-f2eb-4912-933e-52392edf3442" providerId="AD" clId="Web-{69CAABC1-9600-7E0A-0A3C-F9B4EF997963}" dt="2022-11-28T19:14:33.058" v="73" actId="20577"/>
          <ac:spMkLst>
            <pc:docMk/>
            <pc:sldMk cId="1594142080" sldId="2142533845"/>
            <ac:spMk id="3" creationId="{BF9DDF27-C2B0-1B28-D7FA-0165DBBD8A8E}"/>
          </ac:spMkLst>
        </pc:spChg>
        <pc:picChg chg="del">
          <ac:chgData name="Alexander, Sharon" userId="S::sharon.alexander@novascotia.ca::75b20cc5-f2eb-4912-933e-52392edf3442" providerId="AD" clId="Web-{69CAABC1-9600-7E0A-0A3C-F9B4EF997963}" dt="2022-11-28T19:12:36.275" v="60"/>
          <ac:picMkLst>
            <pc:docMk/>
            <pc:sldMk cId="1594142080" sldId="2142533845"/>
            <ac:picMk id="5" creationId="{A65A8538-32E5-177D-C274-9DDEFEA793F6}"/>
          </ac:picMkLst>
        </pc:picChg>
      </pc:sldChg>
      <pc:sldChg chg="add del">
        <pc:chgData name="Alexander, Sharon" userId="S::sharon.alexander@novascotia.ca::75b20cc5-f2eb-4912-933e-52392edf3442" providerId="AD" clId="Web-{69CAABC1-9600-7E0A-0A3C-F9B4EF997963}" dt="2022-11-28T19:11:25.055" v="4"/>
        <pc:sldMkLst>
          <pc:docMk/>
          <pc:sldMk cId="3241117365" sldId="2142533845"/>
        </pc:sldMkLst>
      </pc:sldChg>
    </pc:docChg>
  </pc:docChgLst>
  <pc:docChgLst>
    <pc:chgData name="Davies, Lisa" userId="S::lisa.davies@novascotia.ca::6c635408-be5b-4ab6-a736-f948f19ed060" providerId="AD" clId="Web-{0470AA53-8B12-4E85-ACDC-03A6C8E7C679}"/>
    <pc:docChg chg="modSld">
      <pc:chgData name="Davies, Lisa" userId="S::lisa.davies@novascotia.ca::6c635408-be5b-4ab6-a736-f948f19ed060" providerId="AD" clId="Web-{0470AA53-8B12-4E85-ACDC-03A6C8E7C679}" dt="2022-11-29T13:58:33.165" v="0" actId="20577"/>
      <pc:docMkLst>
        <pc:docMk/>
      </pc:docMkLst>
      <pc:sldChg chg="modSp">
        <pc:chgData name="Davies, Lisa" userId="S::lisa.davies@novascotia.ca::6c635408-be5b-4ab6-a736-f948f19ed060" providerId="AD" clId="Web-{0470AA53-8B12-4E85-ACDC-03A6C8E7C679}" dt="2022-11-29T13:58:33.165" v="0" actId="20577"/>
        <pc:sldMkLst>
          <pc:docMk/>
          <pc:sldMk cId="2537534216" sldId="2142533840"/>
        </pc:sldMkLst>
        <pc:spChg chg="mod">
          <ac:chgData name="Davies, Lisa" userId="S::lisa.davies@novascotia.ca::6c635408-be5b-4ab6-a736-f948f19ed060" providerId="AD" clId="Web-{0470AA53-8B12-4E85-ACDC-03A6C8E7C679}" dt="2022-11-29T13:58:33.165" v="0" actId="20577"/>
          <ac:spMkLst>
            <pc:docMk/>
            <pc:sldMk cId="2537534216" sldId="2142533840"/>
            <ac:spMk id="2" creationId="{42D41E51-0FCA-8786-5608-7621289D435B}"/>
          </ac:spMkLst>
        </pc:spChg>
      </pc:sldChg>
    </pc:docChg>
  </pc:docChgLst>
  <pc:docChgLst>
    <pc:chgData name="Alexander, Sharon" userId="S::sharon.alexander@novascotia.ca::75b20cc5-f2eb-4912-933e-52392edf3442" providerId="AD" clId="Web-{67EC15BB-A976-4001-9408-58250E4BC1D2}"/>
    <pc:docChg chg="addSld modSld">
      <pc:chgData name="Alexander, Sharon" userId="S::sharon.alexander@novascotia.ca::75b20cc5-f2eb-4912-933e-52392edf3442" providerId="AD" clId="Web-{67EC15BB-A976-4001-9408-58250E4BC1D2}" dt="2022-11-28T20:52:31.335" v="63" actId="20577"/>
      <pc:docMkLst>
        <pc:docMk/>
      </pc:docMkLst>
      <pc:sldChg chg="modSp">
        <pc:chgData name="Alexander, Sharon" userId="S::sharon.alexander@novascotia.ca::75b20cc5-f2eb-4912-933e-52392edf3442" providerId="AD" clId="Web-{67EC15BB-A976-4001-9408-58250E4BC1D2}" dt="2022-11-28T20:51:14.493" v="17" actId="14100"/>
        <pc:sldMkLst>
          <pc:docMk/>
          <pc:sldMk cId="2537534216" sldId="2142533840"/>
        </pc:sldMkLst>
        <pc:spChg chg="mod">
          <ac:chgData name="Alexander, Sharon" userId="S::sharon.alexander@novascotia.ca::75b20cc5-f2eb-4912-933e-52392edf3442" providerId="AD" clId="Web-{67EC15BB-A976-4001-9408-58250E4BC1D2}" dt="2022-11-28T20:51:14.493" v="17" actId="14100"/>
          <ac:spMkLst>
            <pc:docMk/>
            <pc:sldMk cId="2537534216" sldId="2142533840"/>
            <ac:spMk id="2" creationId="{42D41E51-0FCA-8786-5608-7621289D435B}"/>
          </ac:spMkLst>
        </pc:spChg>
      </pc:sldChg>
      <pc:sldChg chg="addSp modSp add replId">
        <pc:chgData name="Alexander, Sharon" userId="S::sharon.alexander@novascotia.ca::75b20cc5-f2eb-4912-933e-52392edf3442" providerId="AD" clId="Web-{67EC15BB-A976-4001-9408-58250E4BC1D2}" dt="2022-11-28T20:52:31.335" v="63" actId="20577"/>
        <pc:sldMkLst>
          <pc:docMk/>
          <pc:sldMk cId="4245145410" sldId="2142533846"/>
        </pc:sldMkLst>
        <pc:spChg chg="mod">
          <ac:chgData name="Alexander, Sharon" userId="S::sharon.alexander@novascotia.ca::75b20cc5-f2eb-4912-933e-52392edf3442" providerId="AD" clId="Web-{67EC15BB-A976-4001-9408-58250E4BC1D2}" dt="2022-11-28T20:51:42.680" v="35" actId="20577"/>
          <ac:spMkLst>
            <pc:docMk/>
            <pc:sldMk cId="4245145410" sldId="2142533846"/>
            <ac:spMk id="2" creationId="{42D41E51-0FCA-8786-5608-7621289D435B}"/>
          </ac:spMkLst>
        </pc:spChg>
        <pc:spChg chg="mod">
          <ac:chgData name="Alexander, Sharon" userId="S::sharon.alexander@novascotia.ca::75b20cc5-f2eb-4912-933e-52392edf3442" providerId="AD" clId="Web-{67EC15BB-A976-4001-9408-58250E4BC1D2}" dt="2022-11-28T20:51:52.633" v="38" actId="1076"/>
          <ac:spMkLst>
            <pc:docMk/>
            <pc:sldMk cId="4245145410" sldId="2142533846"/>
            <ac:spMk id="3" creationId="{BF9DDF27-C2B0-1B28-D7FA-0165DBBD8A8E}"/>
          </ac:spMkLst>
        </pc:spChg>
        <pc:spChg chg="add">
          <ac:chgData name="Alexander, Sharon" userId="S::sharon.alexander@novascotia.ca::75b20cc5-f2eb-4912-933e-52392edf3442" providerId="AD" clId="Web-{67EC15BB-A976-4001-9408-58250E4BC1D2}" dt="2022-11-28T20:52:04.695" v="39"/>
          <ac:spMkLst>
            <pc:docMk/>
            <pc:sldMk cId="4245145410" sldId="2142533846"/>
            <ac:spMk id="4" creationId="{ED472208-BB05-98AC-7B33-F81AFCE6F063}"/>
          </ac:spMkLst>
        </pc:spChg>
        <pc:spChg chg="add mod">
          <ac:chgData name="Alexander, Sharon" userId="S::sharon.alexander@novascotia.ca::75b20cc5-f2eb-4912-933e-52392edf3442" providerId="AD" clId="Web-{67EC15BB-A976-4001-9408-58250E4BC1D2}" dt="2022-11-28T20:52:31.335" v="63" actId="20577"/>
          <ac:spMkLst>
            <pc:docMk/>
            <pc:sldMk cId="4245145410" sldId="2142533846"/>
            <ac:spMk id="5" creationId="{D3934389-82B3-1396-F66E-456F6F04626D}"/>
          </ac:spMkLst>
        </pc:spChg>
      </pc:sldChg>
    </pc:docChg>
  </pc:docChgLst>
  <pc:docChgLst>
    <pc:chgData name="Alexander, Sharon" userId="S::sharon.alexander@novascotia.ca::75b20cc5-f2eb-4912-933e-52392edf3442" providerId="AD" clId="Web-{FBF18616-3FC2-4A1E-8323-C1715943B770}"/>
    <pc:docChg chg="modSld">
      <pc:chgData name="Alexander, Sharon" userId="S::sharon.alexander@novascotia.ca::75b20cc5-f2eb-4912-933e-52392edf3442" providerId="AD" clId="Web-{FBF18616-3FC2-4A1E-8323-C1715943B770}" dt="2022-11-28T20:26:04.513" v="230"/>
      <pc:docMkLst>
        <pc:docMk/>
      </pc:docMkLst>
      <pc:sldChg chg="modSp modCm">
        <pc:chgData name="Alexander, Sharon" userId="S::sharon.alexander@novascotia.ca::75b20cc5-f2eb-4912-933e-52392edf3442" providerId="AD" clId="Web-{FBF18616-3FC2-4A1E-8323-C1715943B770}" dt="2022-11-28T20:26:04.513" v="230"/>
        <pc:sldMkLst>
          <pc:docMk/>
          <pc:sldMk cId="1519229368" sldId="2142533842"/>
        </pc:sldMkLst>
        <pc:spChg chg="mod">
          <ac:chgData name="Alexander, Sharon" userId="S::sharon.alexander@novascotia.ca::75b20cc5-f2eb-4912-933e-52392edf3442" providerId="AD" clId="Web-{FBF18616-3FC2-4A1E-8323-C1715943B770}" dt="2022-11-28T20:23:08.653" v="183" actId="20577"/>
          <ac:spMkLst>
            <pc:docMk/>
            <pc:sldMk cId="1519229368" sldId="2142533842"/>
            <ac:spMk id="2" creationId="{99C343F2-395D-EC09-498F-E08317FCDFC3}"/>
          </ac:spMkLst>
        </pc:spChg>
        <pc:spChg chg="mod">
          <ac:chgData name="Alexander, Sharon" userId="S::sharon.alexander@novascotia.ca::75b20cc5-f2eb-4912-933e-52392edf3442" providerId="AD" clId="Web-{FBF18616-3FC2-4A1E-8323-C1715943B770}" dt="2022-11-28T20:23:25.059" v="187" actId="1076"/>
          <ac:spMkLst>
            <pc:docMk/>
            <pc:sldMk cId="1519229368" sldId="2142533842"/>
            <ac:spMk id="12" creationId="{58F85DF3-F135-7FCB-2B29-D2E0BE089E8A}"/>
          </ac:spMkLst>
        </pc:spChg>
        <pc:graphicFrameChg chg="mod modGraphic">
          <ac:chgData name="Alexander, Sharon" userId="S::sharon.alexander@novascotia.ca::75b20cc5-f2eb-4912-933e-52392edf3442" providerId="AD" clId="Web-{FBF18616-3FC2-4A1E-8323-C1715943B770}" dt="2022-11-28T20:26:04.513" v="230"/>
          <ac:graphicFrameMkLst>
            <pc:docMk/>
            <pc:sldMk cId="1519229368" sldId="2142533842"/>
            <ac:graphicFrameMk id="10" creationId="{8DC0E4FB-E986-E83F-0B4D-212C0C2975BC}"/>
          </ac:graphicFrameMkLst>
        </pc:graphicFrameChg>
      </pc:sldChg>
    </pc:docChg>
  </pc:docChgLst>
  <pc:docChgLst>
    <pc:chgData name="Davies, Lisa" userId="S::lisa.davies@novascotia.ca::6c635408-be5b-4ab6-a736-f948f19ed060" providerId="AD" clId="Web-{C5F8A192-32D4-4170-B7C4-171B1BDEC7AA}"/>
    <pc:docChg chg="modSld">
      <pc:chgData name="Davies, Lisa" userId="S::lisa.davies@novascotia.ca::6c635408-be5b-4ab6-a736-f948f19ed060" providerId="AD" clId="Web-{C5F8A192-32D4-4170-B7C4-171B1BDEC7AA}" dt="2022-11-29T13:04:06.111" v="12"/>
      <pc:docMkLst>
        <pc:docMk/>
      </pc:docMkLst>
      <pc:sldChg chg="modNotes">
        <pc:chgData name="Davies, Lisa" userId="S::lisa.davies@novascotia.ca::6c635408-be5b-4ab6-a736-f948f19ed060" providerId="AD" clId="Web-{C5F8A192-32D4-4170-B7C4-171B1BDEC7AA}" dt="2022-11-29T13:03:58.002" v="10"/>
        <pc:sldMkLst>
          <pc:docMk/>
          <pc:sldMk cId="2537534216" sldId="2142533840"/>
        </pc:sldMkLst>
      </pc:sldChg>
      <pc:sldChg chg="modNotes">
        <pc:chgData name="Davies, Lisa" userId="S::lisa.davies@novascotia.ca::6c635408-be5b-4ab6-a736-f948f19ed060" providerId="AD" clId="Web-{C5F8A192-32D4-4170-B7C4-171B1BDEC7AA}" dt="2022-11-29T13:04:06.111" v="12"/>
        <pc:sldMkLst>
          <pc:docMk/>
          <pc:sldMk cId="4245145410" sldId="2142533846"/>
        </pc:sldMkLst>
      </pc:sldChg>
    </pc:docChg>
  </pc:docChgLst>
  <pc:docChgLst>
    <pc:chgData name="Alexander, Sharon" userId="S::sharon.alexander@novascotia.ca::75b20cc5-f2eb-4912-933e-52392edf3442" providerId="AD" clId="Web-{27C3BF1D-3BFF-94D0-CA55-09BCB595C275}"/>
    <pc:docChg chg="addSld modSld">
      <pc:chgData name="Alexander, Sharon" userId="S::sharon.alexander@novascotia.ca::75b20cc5-f2eb-4912-933e-52392edf3442" providerId="AD" clId="Web-{27C3BF1D-3BFF-94D0-CA55-09BCB595C275}" dt="2022-11-28T18:47:33.293" v="2350" actId="14100"/>
      <pc:docMkLst>
        <pc:docMk/>
      </pc:docMkLst>
      <pc:sldChg chg="addSp delSp addAnim delAnim">
        <pc:chgData name="Alexander, Sharon" userId="S::sharon.alexander@novascotia.ca::75b20cc5-f2eb-4912-933e-52392edf3442" providerId="AD" clId="Web-{27C3BF1D-3BFF-94D0-CA55-09BCB595C275}" dt="2022-11-28T18:37:15.489" v="3"/>
        <pc:sldMkLst>
          <pc:docMk/>
          <pc:sldMk cId="1413473678" sldId="2142533839"/>
        </pc:sldMkLst>
        <pc:spChg chg="add del">
          <ac:chgData name="Alexander, Sharon" userId="S::sharon.alexander@novascotia.ca::75b20cc5-f2eb-4912-933e-52392edf3442" providerId="AD" clId="Web-{27C3BF1D-3BFF-94D0-CA55-09BCB595C275}" dt="2022-11-28T18:37:14.817" v="2"/>
          <ac:spMkLst>
            <pc:docMk/>
            <pc:sldMk cId="1413473678" sldId="2142533839"/>
            <ac:spMk id="8" creationId="{D9AFB858-0AF4-7777-2639-FFBC2A32F0A7}"/>
          </ac:spMkLst>
        </pc:spChg>
        <pc:graphicFrameChg chg="add del">
          <ac:chgData name="Alexander, Sharon" userId="S::sharon.alexander@novascotia.ca::75b20cc5-f2eb-4912-933e-52392edf3442" providerId="AD" clId="Web-{27C3BF1D-3BFF-94D0-CA55-09BCB595C275}" dt="2022-11-28T18:37:15.489" v="3"/>
          <ac:graphicFrameMkLst>
            <pc:docMk/>
            <pc:sldMk cId="1413473678" sldId="2142533839"/>
            <ac:graphicFrameMk id="4" creationId="{5859E7C8-0C84-25F9-4FFF-0736F2A55B39}"/>
          </ac:graphicFrameMkLst>
        </pc:graphicFrameChg>
      </pc:sldChg>
      <pc:sldChg chg="addSp delSp modSp new addCm">
        <pc:chgData name="Alexander, Sharon" userId="S::sharon.alexander@novascotia.ca::75b20cc5-f2eb-4912-933e-52392edf3442" providerId="AD" clId="Web-{27C3BF1D-3BFF-94D0-CA55-09BCB595C275}" dt="2022-11-28T18:47:33.293" v="2350" actId="14100"/>
        <pc:sldMkLst>
          <pc:docMk/>
          <pc:sldMk cId="1519229368" sldId="2142533842"/>
        </pc:sldMkLst>
        <pc:spChg chg="mod">
          <ac:chgData name="Alexander, Sharon" userId="S::sharon.alexander@novascotia.ca::75b20cc5-f2eb-4912-933e-52392edf3442" providerId="AD" clId="Web-{27C3BF1D-3BFF-94D0-CA55-09BCB595C275}" dt="2022-11-28T18:37:52.052" v="12" actId="20577"/>
          <ac:spMkLst>
            <pc:docMk/>
            <pc:sldMk cId="1519229368" sldId="2142533842"/>
            <ac:spMk id="2" creationId="{99C343F2-395D-EC09-498F-E08317FCDFC3}"/>
          </ac:spMkLst>
        </pc:spChg>
        <pc:spChg chg="del">
          <ac:chgData name="Alexander, Sharon" userId="S::sharon.alexander@novascotia.ca::75b20cc5-f2eb-4912-933e-52392edf3442" providerId="AD" clId="Web-{27C3BF1D-3BFF-94D0-CA55-09BCB595C275}" dt="2022-11-28T18:41:25.789" v="13"/>
          <ac:spMkLst>
            <pc:docMk/>
            <pc:sldMk cId="1519229368" sldId="2142533842"/>
            <ac:spMk id="3" creationId="{2F885082-AD77-F56F-EAC7-806E0FFE91DF}"/>
          </ac:spMkLst>
        </pc:spChg>
        <pc:spChg chg="add mod">
          <ac:chgData name="Alexander, Sharon" userId="S::sharon.alexander@novascotia.ca::75b20cc5-f2eb-4912-933e-52392edf3442" providerId="AD" clId="Web-{27C3BF1D-3BFF-94D0-CA55-09BCB595C275}" dt="2022-11-28T18:41:38.227" v="17" actId="1076"/>
          <ac:spMkLst>
            <pc:docMk/>
            <pc:sldMk cId="1519229368" sldId="2142533842"/>
            <ac:spMk id="6" creationId="{C15CF130-A685-06B2-1A83-94FBDA4FDCC8}"/>
          </ac:spMkLst>
        </pc:spChg>
        <pc:spChg chg="add del mod">
          <ac:chgData name="Alexander, Sharon" userId="S::sharon.alexander@novascotia.ca::75b20cc5-f2eb-4912-933e-52392edf3442" providerId="AD" clId="Web-{27C3BF1D-3BFF-94D0-CA55-09BCB595C275}" dt="2022-11-28T18:42:14.399" v="24"/>
          <ac:spMkLst>
            <pc:docMk/>
            <pc:sldMk cId="1519229368" sldId="2142533842"/>
            <ac:spMk id="8" creationId="{AFD65280-31C5-39AF-326F-2BB77F4FE94B}"/>
          </ac:spMkLst>
        </pc:spChg>
        <pc:spChg chg="add mod">
          <ac:chgData name="Alexander, Sharon" userId="S::sharon.alexander@novascotia.ca::75b20cc5-f2eb-4912-933e-52392edf3442" providerId="AD" clId="Web-{27C3BF1D-3BFF-94D0-CA55-09BCB595C275}" dt="2022-11-28T18:42:21.399" v="28" actId="1076"/>
          <ac:spMkLst>
            <pc:docMk/>
            <pc:sldMk cId="1519229368" sldId="2142533842"/>
            <ac:spMk id="11" creationId="{E7935E2A-586B-6160-223F-299D0D0AF4E1}"/>
          </ac:spMkLst>
        </pc:spChg>
        <pc:spChg chg="add mod">
          <ac:chgData name="Alexander, Sharon" userId="S::sharon.alexander@novascotia.ca::75b20cc5-f2eb-4912-933e-52392edf3442" providerId="AD" clId="Web-{27C3BF1D-3BFF-94D0-CA55-09BCB595C275}" dt="2022-11-28T18:47:33.293" v="2350" actId="14100"/>
          <ac:spMkLst>
            <pc:docMk/>
            <pc:sldMk cId="1519229368" sldId="2142533842"/>
            <ac:spMk id="12" creationId="{58F85DF3-F135-7FCB-2B29-D2E0BE089E8A}"/>
          </ac:spMkLst>
        </pc:spChg>
        <pc:graphicFrameChg chg="add del mod ord modGraphic">
          <ac:chgData name="Alexander, Sharon" userId="S::sharon.alexander@novascotia.ca::75b20cc5-f2eb-4912-933e-52392edf3442" providerId="AD" clId="Web-{27C3BF1D-3BFF-94D0-CA55-09BCB595C275}" dt="2022-11-28T18:42:04.571" v="23"/>
          <ac:graphicFrameMkLst>
            <pc:docMk/>
            <pc:sldMk cId="1519229368" sldId="2142533842"/>
            <ac:graphicFrameMk id="5" creationId="{54767BC1-1BF2-F115-17D7-C316BC9A0AEC}"/>
          </ac:graphicFrameMkLst>
        </pc:graphicFrameChg>
        <pc:graphicFrameChg chg="add mod ord modGraphic">
          <ac:chgData name="Alexander, Sharon" userId="S::sharon.alexander@novascotia.ca::75b20cc5-f2eb-4912-933e-52392edf3442" providerId="AD" clId="Web-{27C3BF1D-3BFF-94D0-CA55-09BCB595C275}" dt="2022-11-28T18:47:19.527" v="2347"/>
          <ac:graphicFrameMkLst>
            <pc:docMk/>
            <pc:sldMk cId="1519229368" sldId="2142533842"/>
            <ac:graphicFrameMk id="10" creationId="{8DC0E4FB-E986-E83F-0B4D-212C0C2975BC}"/>
          </ac:graphicFrameMkLst>
        </pc:graphicFrameChg>
      </pc:sldChg>
    </pc:docChg>
  </pc:docChgLst>
  <pc:docChgLst>
    <pc:chgData name="Alexander, Sharon" userId="S::sharon.alexander@novascotia.ca::75b20cc5-f2eb-4912-933e-52392edf3442" providerId="AD" clId="Web-{A5C96CDB-C232-4F36-9004-E210077D8949}"/>
    <pc:docChg chg="modSld">
      <pc:chgData name="Alexander, Sharon" userId="S::sharon.alexander@novascotia.ca::75b20cc5-f2eb-4912-933e-52392edf3442" providerId="AD" clId="Web-{A5C96CDB-C232-4F36-9004-E210077D8949}" dt="2022-11-29T14:02:55.152" v="32" actId="14100"/>
      <pc:docMkLst>
        <pc:docMk/>
      </pc:docMkLst>
      <pc:sldChg chg="addSp delSp modSp">
        <pc:chgData name="Alexander, Sharon" userId="S::sharon.alexander@novascotia.ca::75b20cc5-f2eb-4912-933e-52392edf3442" providerId="AD" clId="Web-{A5C96CDB-C232-4F36-9004-E210077D8949}" dt="2022-11-29T14:02:55.152" v="32" actId="14100"/>
        <pc:sldMkLst>
          <pc:docMk/>
          <pc:sldMk cId="1519229368" sldId="2142533842"/>
        </pc:sldMkLst>
        <pc:spChg chg="add del">
          <ac:chgData name="Alexander, Sharon" userId="S::sharon.alexander@novascotia.ca::75b20cc5-f2eb-4912-933e-52392edf3442" providerId="AD" clId="Web-{A5C96CDB-C232-4F36-9004-E210077D8949}" dt="2022-11-29T14:01:23.761" v="24"/>
          <ac:spMkLst>
            <pc:docMk/>
            <pc:sldMk cId="1519229368" sldId="2142533842"/>
            <ac:spMk id="5" creationId="{140D2C95-AA50-BD7E-A251-43CFD9841ABB}"/>
          </ac:spMkLst>
        </pc:spChg>
        <pc:spChg chg="add mod">
          <ac:chgData name="Alexander, Sharon" userId="S::sharon.alexander@novascotia.ca::75b20cc5-f2eb-4912-933e-52392edf3442" providerId="AD" clId="Web-{A5C96CDB-C232-4F36-9004-E210077D8949}" dt="2022-11-29T14:02:55.152" v="32" actId="14100"/>
          <ac:spMkLst>
            <pc:docMk/>
            <pc:sldMk cId="1519229368" sldId="2142533842"/>
            <ac:spMk id="7" creationId="{E4D661FB-0CA6-D99A-A734-5927BD55A339}"/>
          </ac:spMkLst>
        </pc:spChg>
        <pc:spChg chg="del mod">
          <ac:chgData name="Alexander, Sharon" userId="S::sharon.alexander@novascotia.ca::75b20cc5-f2eb-4912-933e-52392edf3442" providerId="AD" clId="Web-{A5C96CDB-C232-4F36-9004-E210077D8949}" dt="2022-11-29T13:53:07.083" v="11"/>
          <ac:spMkLst>
            <pc:docMk/>
            <pc:sldMk cId="1519229368" sldId="2142533842"/>
            <ac:spMk id="12" creationId="{58F85DF3-F135-7FCB-2B29-D2E0BE089E8A}"/>
          </ac:spMkLst>
        </pc:spChg>
        <pc:graphicFrameChg chg="mod modGraphic">
          <ac:chgData name="Alexander, Sharon" userId="S::sharon.alexander@novascotia.ca::75b20cc5-f2eb-4912-933e-52392edf3442" providerId="AD" clId="Web-{A5C96CDB-C232-4F36-9004-E210077D8949}" dt="2022-11-29T14:00:59.667" v="18"/>
          <ac:graphicFrameMkLst>
            <pc:docMk/>
            <pc:sldMk cId="1519229368" sldId="2142533842"/>
            <ac:graphicFrameMk id="10" creationId="{8DC0E4FB-E986-E83F-0B4D-212C0C2975BC}"/>
          </ac:graphicFrameMkLst>
        </pc:graphicFrameChg>
        <pc:picChg chg="add del mod">
          <ac:chgData name="Alexander, Sharon" userId="S::sharon.alexander@novascotia.ca::75b20cc5-f2eb-4912-933e-52392edf3442" providerId="AD" clId="Web-{A5C96CDB-C232-4F36-9004-E210077D8949}" dt="2022-11-29T14:01:08.370" v="22"/>
          <ac:picMkLst>
            <pc:docMk/>
            <pc:sldMk cId="1519229368" sldId="2142533842"/>
            <ac:picMk id="3" creationId="{2EEB9ED4-F5DF-EC03-BF4D-123015905AB7}"/>
          </ac:picMkLst>
        </pc:picChg>
        <pc:picChg chg="add del mod">
          <ac:chgData name="Alexander, Sharon" userId="S::sharon.alexander@novascotia.ca::75b20cc5-f2eb-4912-933e-52392edf3442" providerId="AD" clId="Web-{A5C96CDB-C232-4F36-9004-E210077D8949}" dt="2022-11-29T14:01:06.979" v="21"/>
          <ac:picMkLst>
            <pc:docMk/>
            <pc:sldMk cId="1519229368" sldId="2142533842"/>
            <ac:picMk id="4" creationId="{B0EFEE32-9FF9-B63A-06D6-EC90FFB50465}"/>
          </ac:picMkLst>
        </pc:picChg>
      </pc:sldChg>
    </pc:docChg>
  </pc:docChgLst>
  <pc:docChgLst>
    <pc:chgData name="Power, Leslie A" userId="S::leslie.power@novascotia.ca::85af6418-0cdb-4103-b4a0-a2e7f5de5999" providerId="AD" clId="Web-{F1EC8AED-CD72-44C2-9AAC-57B9F4ACE6F4}"/>
    <pc:docChg chg="mod">
      <pc:chgData name="Power, Leslie A" userId="S::leslie.power@novascotia.ca::85af6418-0cdb-4103-b4a0-a2e7f5de5999" providerId="AD" clId="Web-{F1EC8AED-CD72-44C2-9AAC-57B9F4ACE6F4}" dt="2022-11-28T20:13:44.581" v="3"/>
      <pc:docMkLst>
        <pc:docMk/>
      </pc:docMkLst>
      <pc:sldChg chg="addCm delCm">
        <pc:chgData name="Power, Leslie A" userId="S::leslie.power@novascotia.ca::85af6418-0cdb-4103-b4a0-a2e7f5de5999" providerId="AD" clId="Web-{F1EC8AED-CD72-44C2-9AAC-57B9F4ACE6F4}" dt="2022-11-28T20:13:44.581" v="3"/>
        <pc:sldMkLst>
          <pc:docMk/>
          <pc:sldMk cId="2537534216" sldId="2142533840"/>
        </pc:sldMkLst>
      </pc:sldChg>
      <pc:sldChg chg="modCm">
        <pc:chgData name="Power, Leslie A" userId="S::leslie.power@novascotia.ca::85af6418-0cdb-4103-b4a0-a2e7f5de5999" providerId="AD" clId="Web-{F1EC8AED-CD72-44C2-9AAC-57B9F4ACE6F4}" dt="2022-11-28T20:11:50.313" v="1"/>
        <pc:sldMkLst>
          <pc:docMk/>
          <pc:sldMk cId="1519229368" sldId="2142533842"/>
        </pc:sldMkLst>
      </pc:sldChg>
    </pc:docChg>
  </pc:docChgLst>
  <pc:docChgLst>
    <pc:chgData name="Alexander, Sharon" userId="S::sharon.alexander@novascotia.ca::75b20cc5-f2eb-4912-933e-52392edf3442" providerId="AD" clId="Web-{02D37D27-6685-2EF3-A278-6F01FAE0DE4B}"/>
    <pc:docChg chg="addSld delSld modSld sldOrd">
      <pc:chgData name="Alexander, Sharon" userId="S::sharon.alexander@novascotia.ca::75b20cc5-f2eb-4912-933e-52392edf3442" providerId="AD" clId="Web-{02D37D27-6685-2EF3-A278-6F01FAE0DE4B}" dt="2022-11-25T14:39:17.634" v="272"/>
      <pc:docMkLst>
        <pc:docMk/>
      </pc:docMkLst>
      <pc:sldChg chg="add del">
        <pc:chgData name="Alexander, Sharon" userId="S::sharon.alexander@novascotia.ca::75b20cc5-f2eb-4912-933e-52392edf3442" providerId="AD" clId="Web-{02D37D27-6685-2EF3-A278-6F01FAE0DE4B}" dt="2022-11-25T14:25:06.173" v="13"/>
        <pc:sldMkLst>
          <pc:docMk/>
          <pc:sldMk cId="2986895787" sldId="2142533825"/>
        </pc:sldMkLst>
      </pc:sldChg>
      <pc:sldChg chg="del">
        <pc:chgData name="Alexander, Sharon" userId="S::sharon.alexander@novascotia.ca::75b20cc5-f2eb-4912-933e-52392edf3442" providerId="AD" clId="Web-{02D37D27-6685-2EF3-A278-6F01FAE0DE4B}" dt="2022-11-25T14:25:24.735" v="15"/>
        <pc:sldMkLst>
          <pc:docMk/>
          <pc:sldMk cId="260973549" sldId="2142533826"/>
        </pc:sldMkLst>
      </pc:sldChg>
      <pc:sldChg chg="del">
        <pc:chgData name="Alexander, Sharon" userId="S::sharon.alexander@novascotia.ca::75b20cc5-f2eb-4912-933e-52392edf3442" providerId="AD" clId="Web-{02D37D27-6685-2EF3-A278-6F01FAE0DE4B}" dt="2022-11-25T14:25:48.236" v="17"/>
        <pc:sldMkLst>
          <pc:docMk/>
          <pc:sldMk cId="1502227987" sldId="2142533827"/>
        </pc:sldMkLst>
      </pc:sldChg>
      <pc:sldChg chg="del">
        <pc:chgData name="Alexander, Sharon" userId="S::sharon.alexander@novascotia.ca::75b20cc5-f2eb-4912-933e-52392edf3442" providerId="AD" clId="Web-{02D37D27-6685-2EF3-A278-6F01FAE0DE4B}" dt="2022-11-25T14:26:56.752" v="23"/>
        <pc:sldMkLst>
          <pc:docMk/>
          <pc:sldMk cId="173920858" sldId="2142533828"/>
        </pc:sldMkLst>
      </pc:sldChg>
      <pc:sldChg chg="addSp modSp modNotes">
        <pc:chgData name="Alexander, Sharon" userId="S::sharon.alexander@novascotia.ca::75b20cc5-f2eb-4912-933e-52392edf3442" providerId="AD" clId="Web-{02D37D27-6685-2EF3-A278-6F01FAE0DE4B}" dt="2022-11-25T14:39:16.181" v="271"/>
        <pc:sldMkLst>
          <pc:docMk/>
          <pc:sldMk cId="3365246965" sldId="2142533829"/>
        </pc:sldMkLst>
        <pc:spChg chg="mod">
          <ac:chgData name="Alexander, Sharon" userId="S::sharon.alexander@novascotia.ca::75b20cc5-f2eb-4912-933e-52392edf3442" providerId="AD" clId="Web-{02D37D27-6685-2EF3-A278-6F01FAE0DE4B}" dt="2022-11-25T14:38:31.883" v="266" actId="20577"/>
          <ac:spMkLst>
            <pc:docMk/>
            <pc:sldMk cId="3365246965" sldId="2142533829"/>
            <ac:spMk id="3" creationId="{5FD5C3B4-21E5-B016-96EA-F3D6C9657834}"/>
          </ac:spMkLst>
        </pc:spChg>
        <pc:spChg chg="add">
          <ac:chgData name="Alexander, Sharon" userId="S::sharon.alexander@novascotia.ca::75b20cc5-f2eb-4912-933e-52392edf3442" providerId="AD" clId="Web-{02D37D27-6685-2EF3-A278-6F01FAE0DE4B}" dt="2022-11-25T14:38:02.461" v="261"/>
          <ac:spMkLst>
            <pc:docMk/>
            <pc:sldMk cId="3365246965" sldId="2142533829"/>
            <ac:spMk id="5" creationId="{13F10DAA-53B6-7576-5E7E-D8287911B9D4}"/>
          </ac:spMkLst>
        </pc:spChg>
        <pc:spChg chg="add">
          <ac:chgData name="Alexander, Sharon" userId="S::sharon.alexander@novascotia.ca::75b20cc5-f2eb-4912-933e-52392edf3442" providerId="AD" clId="Web-{02D37D27-6685-2EF3-A278-6F01FAE0DE4B}" dt="2022-11-25T14:38:08.727" v="262"/>
          <ac:spMkLst>
            <pc:docMk/>
            <pc:sldMk cId="3365246965" sldId="2142533829"/>
            <ac:spMk id="7" creationId="{1D152029-BC1E-2480-8623-8204BFB709AA}"/>
          </ac:spMkLst>
        </pc:spChg>
      </pc:sldChg>
      <pc:sldChg chg="addSp delSp modSp">
        <pc:chgData name="Alexander, Sharon" userId="S::sharon.alexander@novascotia.ca::75b20cc5-f2eb-4912-933e-52392edf3442" providerId="AD" clId="Web-{02D37D27-6685-2EF3-A278-6F01FAE0DE4B}" dt="2022-11-25T14:37:28.914" v="260" actId="20577"/>
        <pc:sldMkLst>
          <pc:docMk/>
          <pc:sldMk cId="670937281" sldId="2142533830"/>
        </pc:sldMkLst>
        <pc:spChg chg="mod">
          <ac:chgData name="Alexander, Sharon" userId="S::sharon.alexander@novascotia.ca::75b20cc5-f2eb-4912-933e-52392edf3442" providerId="AD" clId="Web-{02D37D27-6685-2EF3-A278-6F01FAE0DE4B}" dt="2022-11-25T14:35:13.413" v="208" actId="14100"/>
          <ac:spMkLst>
            <pc:docMk/>
            <pc:sldMk cId="670937281" sldId="2142533830"/>
            <ac:spMk id="3" creationId="{80940E28-4513-BAFC-0A82-6F370AFE3F12}"/>
          </ac:spMkLst>
        </pc:spChg>
        <pc:spChg chg="add mod">
          <ac:chgData name="Alexander, Sharon" userId="S::sharon.alexander@novascotia.ca::75b20cc5-f2eb-4912-933e-52392edf3442" providerId="AD" clId="Web-{02D37D27-6685-2EF3-A278-6F01FAE0DE4B}" dt="2022-11-25T14:35:10.038" v="207" actId="1076"/>
          <ac:spMkLst>
            <pc:docMk/>
            <pc:sldMk cId="670937281" sldId="2142533830"/>
            <ac:spMk id="5" creationId="{03AC11AB-F0CE-1BF1-62B3-12B864E1BC17}"/>
          </ac:spMkLst>
        </pc:spChg>
        <pc:spChg chg="add mod">
          <ac:chgData name="Alexander, Sharon" userId="S::sharon.alexander@novascotia.ca::75b20cc5-f2eb-4912-933e-52392edf3442" providerId="AD" clId="Web-{02D37D27-6685-2EF3-A278-6F01FAE0DE4B}" dt="2022-11-25T14:37:28.914" v="260" actId="20577"/>
          <ac:spMkLst>
            <pc:docMk/>
            <pc:sldMk cId="670937281" sldId="2142533830"/>
            <ac:spMk id="9" creationId="{BA790A12-6C93-927F-2624-6317CE543F70}"/>
          </ac:spMkLst>
        </pc:spChg>
        <pc:picChg chg="add del mod">
          <ac:chgData name="Alexander, Sharon" userId="S::sharon.alexander@novascotia.ca::75b20cc5-f2eb-4912-933e-52392edf3442" providerId="AD" clId="Web-{02D37D27-6685-2EF3-A278-6F01FAE0DE4B}" dt="2022-11-25T14:35:51.663" v="213"/>
          <ac:picMkLst>
            <pc:docMk/>
            <pc:sldMk cId="670937281" sldId="2142533830"/>
            <ac:picMk id="6" creationId="{2318F5AF-8327-1857-892A-1D898668460A}"/>
          </ac:picMkLst>
        </pc:picChg>
        <pc:picChg chg="add del mod">
          <ac:chgData name="Alexander, Sharon" userId="S::sharon.alexander@novascotia.ca::75b20cc5-f2eb-4912-933e-52392edf3442" providerId="AD" clId="Web-{02D37D27-6685-2EF3-A278-6F01FAE0DE4B}" dt="2022-11-25T14:36:41.648" v="220"/>
          <ac:picMkLst>
            <pc:docMk/>
            <pc:sldMk cId="670937281" sldId="2142533830"/>
            <ac:picMk id="8" creationId="{1B4FE810-02DE-87B8-149C-639D14666554}"/>
          </ac:picMkLst>
        </pc:picChg>
      </pc:sldChg>
      <pc:sldChg chg="add del">
        <pc:chgData name="Alexander, Sharon" userId="S::sharon.alexander@novascotia.ca::75b20cc5-f2eb-4912-933e-52392edf3442" providerId="AD" clId="Web-{02D37D27-6685-2EF3-A278-6F01FAE0DE4B}" dt="2022-11-25T14:24:57.204" v="11"/>
        <pc:sldMkLst>
          <pc:docMk/>
          <pc:sldMk cId="2377917474" sldId="2142533831"/>
        </pc:sldMkLst>
      </pc:sldChg>
      <pc:sldChg chg="modSp del">
        <pc:chgData name="Alexander, Sharon" userId="S::sharon.alexander@novascotia.ca::75b20cc5-f2eb-4912-933e-52392edf3442" providerId="AD" clId="Web-{02D37D27-6685-2EF3-A278-6F01FAE0DE4B}" dt="2022-11-25T14:39:17.634" v="272"/>
        <pc:sldMkLst>
          <pc:docMk/>
          <pc:sldMk cId="2555076358" sldId="2142533832"/>
        </pc:sldMkLst>
        <pc:spChg chg="mod">
          <ac:chgData name="Alexander, Sharon" userId="S::sharon.alexander@novascotia.ca::75b20cc5-f2eb-4912-933e-52392edf3442" providerId="AD" clId="Web-{02D37D27-6685-2EF3-A278-6F01FAE0DE4B}" dt="2022-11-25T14:38:42.149" v="267" actId="20577"/>
          <ac:spMkLst>
            <pc:docMk/>
            <pc:sldMk cId="2555076358" sldId="2142533832"/>
            <ac:spMk id="3" creationId="{439297AB-3E5C-98AD-CD03-0E52F1BAE2E3}"/>
          </ac:spMkLst>
        </pc:spChg>
      </pc:sldChg>
      <pc:sldChg chg="del">
        <pc:chgData name="Alexander, Sharon" userId="S::sharon.alexander@novascotia.ca::75b20cc5-f2eb-4912-933e-52392edf3442" providerId="AD" clId="Web-{02D37D27-6685-2EF3-A278-6F01FAE0DE4B}" dt="2022-11-25T14:34:14.647" v="191"/>
        <pc:sldMkLst>
          <pc:docMk/>
          <pc:sldMk cId="371543710" sldId="2142533833"/>
        </pc:sldMkLst>
      </pc:sldChg>
      <pc:sldChg chg="modSp del">
        <pc:chgData name="Alexander, Sharon" userId="S::sharon.alexander@novascotia.ca::75b20cc5-f2eb-4912-933e-52392edf3442" providerId="AD" clId="Web-{02D37D27-6685-2EF3-A278-6F01FAE0DE4B}" dt="2022-11-25T14:31:57.161" v="149"/>
        <pc:sldMkLst>
          <pc:docMk/>
          <pc:sldMk cId="4176520244" sldId="2142533834"/>
        </pc:sldMkLst>
        <pc:spChg chg="mod">
          <ac:chgData name="Alexander, Sharon" userId="S::sharon.alexander@novascotia.ca::75b20cc5-f2eb-4912-933e-52392edf3442" providerId="AD" clId="Web-{02D37D27-6685-2EF3-A278-6F01FAE0DE4B}" dt="2022-11-25T14:27:48.690" v="39" actId="20577"/>
          <ac:spMkLst>
            <pc:docMk/>
            <pc:sldMk cId="4176520244" sldId="2142533834"/>
            <ac:spMk id="2" creationId="{C6B46C22-7D45-4A4C-281F-248DDFDC6CCF}"/>
          </ac:spMkLst>
        </pc:spChg>
        <pc:spChg chg="mod">
          <ac:chgData name="Alexander, Sharon" userId="S::sharon.alexander@novascotia.ca::75b20cc5-f2eb-4912-933e-52392edf3442" providerId="AD" clId="Web-{02D37D27-6685-2EF3-A278-6F01FAE0DE4B}" dt="2022-11-25T14:27:53.034" v="40" actId="20577"/>
          <ac:spMkLst>
            <pc:docMk/>
            <pc:sldMk cId="4176520244" sldId="2142533834"/>
            <ac:spMk id="3" creationId="{94709CE2-BD89-3B3E-D924-4E5DC3E9553E}"/>
          </ac:spMkLst>
        </pc:spChg>
      </pc:sldChg>
      <pc:sldChg chg="add">
        <pc:chgData name="Alexander, Sharon" userId="S::sharon.alexander@novascotia.ca::75b20cc5-f2eb-4912-933e-52392edf3442" providerId="AD" clId="Web-{02D37D27-6685-2EF3-A278-6F01FAE0DE4B}" dt="2022-11-25T14:24:51.563" v="10"/>
        <pc:sldMkLst>
          <pc:docMk/>
          <pc:sldMk cId="3591081908" sldId="2142533835"/>
        </pc:sldMkLst>
      </pc:sldChg>
      <pc:sldChg chg="add del">
        <pc:chgData name="Alexander, Sharon" userId="S::sharon.alexander@novascotia.ca::75b20cc5-f2eb-4912-933e-52392edf3442" providerId="AD" clId="Web-{02D37D27-6685-2EF3-A278-6F01FAE0DE4B}" dt="2022-11-25T14:24:21.250" v="9"/>
        <pc:sldMkLst>
          <pc:docMk/>
          <pc:sldMk cId="4124632858" sldId="2142533835"/>
        </pc:sldMkLst>
      </pc:sldChg>
      <pc:sldChg chg="add">
        <pc:chgData name="Alexander, Sharon" userId="S::sharon.alexander@novascotia.ca::75b20cc5-f2eb-4912-933e-52392edf3442" providerId="AD" clId="Web-{02D37D27-6685-2EF3-A278-6F01FAE0DE4B}" dt="2022-11-25T14:25:04.329" v="12"/>
        <pc:sldMkLst>
          <pc:docMk/>
          <pc:sldMk cId="2014018767" sldId="2142533836"/>
        </pc:sldMkLst>
      </pc:sldChg>
      <pc:sldChg chg="add del ord">
        <pc:chgData name="Alexander, Sharon" userId="S::sharon.alexander@novascotia.ca::75b20cc5-f2eb-4912-933e-52392edf3442" providerId="AD" clId="Web-{02D37D27-6685-2EF3-A278-6F01FAE0DE4B}" dt="2022-11-25T14:24:18.875" v="7"/>
        <pc:sldMkLst>
          <pc:docMk/>
          <pc:sldMk cId="4146720018" sldId="2142533836"/>
        </pc:sldMkLst>
      </pc:sldChg>
      <pc:sldChg chg="add">
        <pc:chgData name="Alexander, Sharon" userId="S::sharon.alexander@novascotia.ca::75b20cc5-f2eb-4912-933e-52392edf3442" providerId="AD" clId="Web-{02D37D27-6685-2EF3-A278-6F01FAE0DE4B}" dt="2022-11-25T14:25:16.298" v="14"/>
        <pc:sldMkLst>
          <pc:docMk/>
          <pc:sldMk cId="3781991453" sldId="2142533837"/>
        </pc:sldMkLst>
      </pc:sldChg>
      <pc:sldChg chg="add">
        <pc:chgData name="Alexander, Sharon" userId="S::sharon.alexander@novascotia.ca::75b20cc5-f2eb-4912-933e-52392edf3442" providerId="AD" clId="Web-{02D37D27-6685-2EF3-A278-6F01FAE0DE4B}" dt="2022-11-25T14:25:39.392" v="16"/>
        <pc:sldMkLst>
          <pc:docMk/>
          <pc:sldMk cId="1759673378" sldId="2142533838"/>
        </pc:sldMkLst>
      </pc:sldChg>
      <pc:sldChg chg="addSp delSp add ord addCm">
        <pc:chgData name="Alexander, Sharon" userId="S::sharon.alexander@novascotia.ca::75b20cc5-f2eb-4912-933e-52392edf3442" providerId="AD" clId="Web-{02D37D27-6685-2EF3-A278-6F01FAE0DE4B}" dt="2022-11-25T14:26:45.939" v="22"/>
        <pc:sldMkLst>
          <pc:docMk/>
          <pc:sldMk cId="1413473678" sldId="2142533839"/>
        </pc:sldMkLst>
        <pc:graphicFrameChg chg="add del">
          <ac:chgData name="Alexander, Sharon" userId="S::sharon.alexander@novascotia.ca::75b20cc5-f2eb-4912-933e-52392edf3442" providerId="AD" clId="Web-{02D37D27-6685-2EF3-A278-6F01FAE0DE4B}" dt="2022-11-25T14:26:22.048" v="21"/>
          <ac:graphicFrameMkLst>
            <pc:docMk/>
            <pc:sldMk cId="1413473678" sldId="2142533839"/>
            <ac:graphicFrameMk id="4" creationId="{5859E7C8-0C84-25F9-4FFF-0736F2A55B39}"/>
          </ac:graphicFrameMkLst>
        </pc:graphicFrameChg>
      </pc:sldChg>
      <pc:sldChg chg="addSp delSp modSp add replId">
        <pc:chgData name="Alexander, Sharon" userId="S::sharon.alexander@novascotia.ca::75b20cc5-f2eb-4912-933e-52392edf3442" providerId="AD" clId="Web-{02D37D27-6685-2EF3-A278-6F01FAE0DE4B}" dt="2022-11-25T14:33:01.068" v="175" actId="20577"/>
        <pc:sldMkLst>
          <pc:docMk/>
          <pc:sldMk cId="2537534216" sldId="2142533840"/>
        </pc:sldMkLst>
        <pc:spChg chg="mod">
          <ac:chgData name="Alexander, Sharon" userId="S::sharon.alexander@novascotia.ca::75b20cc5-f2eb-4912-933e-52392edf3442" providerId="AD" clId="Web-{02D37D27-6685-2EF3-A278-6F01FAE0DE4B}" dt="2022-11-25T14:32:10.864" v="167" actId="20577"/>
          <ac:spMkLst>
            <pc:docMk/>
            <pc:sldMk cId="2537534216" sldId="2142533840"/>
            <ac:spMk id="2" creationId="{42D41E51-0FCA-8786-5608-7621289D435B}"/>
          </ac:spMkLst>
        </pc:spChg>
        <pc:spChg chg="mod">
          <ac:chgData name="Alexander, Sharon" userId="S::sharon.alexander@novascotia.ca::75b20cc5-f2eb-4912-933e-52392edf3442" providerId="AD" clId="Web-{02D37D27-6685-2EF3-A278-6F01FAE0DE4B}" dt="2022-11-25T14:33:01.068" v="175" actId="20577"/>
          <ac:spMkLst>
            <pc:docMk/>
            <pc:sldMk cId="2537534216" sldId="2142533840"/>
            <ac:spMk id="3" creationId="{BF9DDF27-C2B0-1B28-D7FA-0165DBBD8A8E}"/>
          </ac:spMkLst>
        </pc:spChg>
        <pc:spChg chg="del">
          <ac:chgData name="Alexander, Sharon" userId="S::sharon.alexander@novascotia.ca::75b20cc5-f2eb-4912-933e-52392edf3442" providerId="AD" clId="Web-{02D37D27-6685-2EF3-A278-6F01FAE0DE4B}" dt="2022-11-25T14:30:10.785" v="120"/>
          <ac:spMkLst>
            <pc:docMk/>
            <pc:sldMk cId="2537534216" sldId="2142533840"/>
            <ac:spMk id="13" creationId="{33EAB732-3DB8-A135-CF06-1764B422F91F}"/>
          </ac:spMkLst>
        </pc:spChg>
        <pc:spChg chg="mod">
          <ac:chgData name="Alexander, Sharon" userId="S::sharon.alexander@novascotia.ca::75b20cc5-f2eb-4912-933e-52392edf3442" providerId="AD" clId="Web-{02D37D27-6685-2EF3-A278-6F01FAE0DE4B}" dt="2022-11-25T14:32:19.442" v="169" actId="1076"/>
          <ac:spMkLst>
            <pc:docMk/>
            <pc:sldMk cId="2537534216" sldId="2142533840"/>
            <ac:spMk id="14" creationId="{E5843E49-490E-0BA5-8A62-853ADFC86353}"/>
          </ac:spMkLst>
        </pc:spChg>
        <pc:spChg chg="add del mod">
          <ac:chgData name="Alexander, Sharon" userId="S::sharon.alexander@novascotia.ca::75b20cc5-f2eb-4912-933e-52392edf3442" providerId="AD" clId="Web-{02D37D27-6685-2EF3-A278-6F01FAE0DE4B}" dt="2022-11-25T14:32:29.677" v="171" actId="1076"/>
          <ac:spMkLst>
            <pc:docMk/>
            <pc:sldMk cId="2537534216" sldId="2142533840"/>
            <ac:spMk id="15" creationId="{62EE5C88-49AF-CC45-6A45-1DB5B17F14AE}"/>
          </ac:spMkLst>
        </pc:spChg>
        <pc:picChg chg="del">
          <ac:chgData name="Alexander, Sharon" userId="S::sharon.alexander@novascotia.ca::75b20cc5-f2eb-4912-933e-52392edf3442" providerId="AD" clId="Web-{02D37D27-6685-2EF3-A278-6F01FAE0DE4B}" dt="2022-11-25T14:30:59.598" v="131"/>
          <ac:picMkLst>
            <pc:docMk/>
            <pc:sldMk cId="2537534216" sldId="2142533840"/>
            <ac:picMk id="5" creationId="{A65A8538-32E5-177D-C274-9DDEFEA793F6}"/>
          </ac:picMkLst>
        </pc:picChg>
        <pc:picChg chg="del">
          <ac:chgData name="Alexander, Sharon" userId="S::sharon.alexander@novascotia.ca::75b20cc5-f2eb-4912-933e-52392edf3442" providerId="AD" clId="Web-{02D37D27-6685-2EF3-A278-6F01FAE0DE4B}" dt="2022-11-25T14:30:07.582" v="119"/>
          <ac:picMkLst>
            <pc:docMk/>
            <pc:sldMk cId="2537534216" sldId="2142533840"/>
            <ac:picMk id="7" creationId="{DCD4A0B1-748F-2C94-CE40-B3C0228556D6}"/>
          </ac:picMkLst>
        </pc:picChg>
        <pc:picChg chg="add del mod">
          <ac:chgData name="Alexander, Sharon" userId="S::sharon.alexander@novascotia.ca::75b20cc5-f2eb-4912-933e-52392edf3442" providerId="AD" clId="Web-{02D37D27-6685-2EF3-A278-6F01FAE0DE4B}" dt="2022-11-25T14:32:33.239" v="172" actId="1076"/>
          <ac:picMkLst>
            <pc:docMk/>
            <pc:sldMk cId="2537534216" sldId="2142533840"/>
            <ac:picMk id="9" creationId="{65081FD0-7860-F20F-1B6B-212CC891C727}"/>
          </ac:picMkLst>
        </pc:picChg>
        <pc:picChg chg="mod">
          <ac:chgData name="Alexander, Sharon" userId="S::sharon.alexander@novascotia.ca::75b20cc5-f2eb-4912-933e-52392edf3442" providerId="AD" clId="Web-{02D37D27-6685-2EF3-A278-6F01FAE0DE4B}" dt="2022-11-25T14:32:22.411" v="170" actId="1076"/>
          <ac:picMkLst>
            <pc:docMk/>
            <pc:sldMk cId="2537534216" sldId="2142533840"/>
            <ac:picMk id="11" creationId="{F6405763-6C7F-5560-4AF5-68A0BA7FA04F}"/>
          </ac:picMkLst>
        </pc:picChg>
      </pc:sldChg>
      <pc:sldChg chg="addSp delSp modSp add replId">
        <pc:chgData name="Alexander, Sharon" userId="S::sharon.alexander@novascotia.ca::75b20cc5-f2eb-4912-933e-52392edf3442" providerId="AD" clId="Web-{02D37D27-6685-2EF3-A278-6F01FAE0DE4B}" dt="2022-11-25T14:34:35.381" v="199" actId="20577"/>
        <pc:sldMkLst>
          <pc:docMk/>
          <pc:sldMk cId="3686395142" sldId="2142533841"/>
        </pc:sldMkLst>
        <pc:spChg chg="mod">
          <ac:chgData name="Alexander, Sharon" userId="S::sharon.alexander@novascotia.ca::75b20cc5-f2eb-4912-933e-52392edf3442" providerId="AD" clId="Web-{02D37D27-6685-2EF3-A278-6F01FAE0DE4B}" dt="2022-11-25T14:33:34.849" v="182" actId="20577"/>
          <ac:spMkLst>
            <pc:docMk/>
            <pc:sldMk cId="3686395142" sldId="2142533841"/>
            <ac:spMk id="2" creationId="{848018EC-500E-25B6-E74F-3AE79FD27FBF}"/>
          </ac:spMkLst>
        </pc:spChg>
        <pc:spChg chg="mod">
          <ac:chgData name="Alexander, Sharon" userId="S::sharon.alexander@novascotia.ca::75b20cc5-f2eb-4912-933e-52392edf3442" providerId="AD" clId="Web-{02D37D27-6685-2EF3-A278-6F01FAE0DE4B}" dt="2022-11-25T14:34:35.381" v="199" actId="20577"/>
          <ac:spMkLst>
            <pc:docMk/>
            <pc:sldMk cId="3686395142" sldId="2142533841"/>
            <ac:spMk id="3" creationId="{95E23EB7-8D8B-6132-1A22-8F74F2B66B3E}"/>
          </ac:spMkLst>
        </pc:spChg>
        <pc:picChg chg="del">
          <ac:chgData name="Alexander, Sharon" userId="S::sharon.alexander@novascotia.ca::75b20cc5-f2eb-4912-933e-52392edf3442" providerId="AD" clId="Web-{02D37D27-6685-2EF3-A278-6F01FAE0DE4B}" dt="2022-11-25T14:33:54.115" v="186"/>
          <ac:picMkLst>
            <pc:docMk/>
            <pc:sldMk cId="3686395142" sldId="2142533841"/>
            <ac:picMk id="5" creationId="{11737551-1131-807D-E0D2-2D8F5ABBAE79}"/>
          </ac:picMkLst>
        </pc:picChg>
        <pc:picChg chg="add mod">
          <ac:chgData name="Alexander, Sharon" userId="S::sharon.alexander@novascotia.ca::75b20cc5-f2eb-4912-933e-52392edf3442" providerId="AD" clId="Web-{02D37D27-6685-2EF3-A278-6F01FAE0DE4B}" dt="2022-11-25T14:34:05.225" v="190" actId="1076"/>
          <ac:picMkLst>
            <pc:docMk/>
            <pc:sldMk cId="3686395142" sldId="2142533841"/>
            <ac:picMk id="7" creationId="{EBC8D3D7-D737-FD50-F418-F36F774E5EE5}"/>
          </ac:picMkLst>
        </pc:picChg>
      </pc:sldChg>
    </pc:docChg>
  </pc:docChgLst>
  <pc:docChgLst>
    <pc:chgData name="Davies, Lisa" userId="S::lisa.davies@novascotia.ca::6c635408-be5b-4ab6-a736-f948f19ed060" providerId="AD" clId="Web-{D68F1F37-3AB2-4D42-A362-7E4487110C6C}"/>
    <pc:docChg chg="delSld modSld">
      <pc:chgData name="Davies, Lisa" userId="S::lisa.davies@novascotia.ca::6c635408-be5b-4ab6-a736-f948f19ed060" providerId="AD" clId="Web-{D68F1F37-3AB2-4D42-A362-7E4487110C6C}" dt="2022-11-29T13:57:36.334" v="324" actId="20577"/>
      <pc:docMkLst>
        <pc:docMk/>
      </pc:docMkLst>
      <pc:sldChg chg="modSp">
        <pc:chgData name="Davies, Lisa" userId="S::lisa.davies@novascotia.ca::6c635408-be5b-4ab6-a736-f948f19ed060" providerId="AD" clId="Web-{D68F1F37-3AB2-4D42-A362-7E4487110C6C}" dt="2022-11-29T13:57:36.334" v="324" actId="20577"/>
        <pc:sldMkLst>
          <pc:docMk/>
          <pc:sldMk cId="2537534216" sldId="2142533840"/>
        </pc:sldMkLst>
        <pc:spChg chg="mod">
          <ac:chgData name="Davies, Lisa" userId="S::lisa.davies@novascotia.ca::6c635408-be5b-4ab6-a736-f948f19ed060" providerId="AD" clId="Web-{D68F1F37-3AB2-4D42-A362-7E4487110C6C}" dt="2022-11-29T13:57:36.334" v="324" actId="20577"/>
          <ac:spMkLst>
            <pc:docMk/>
            <pc:sldMk cId="2537534216" sldId="2142533840"/>
            <ac:spMk id="3" creationId="{BF9DDF27-C2B0-1B28-D7FA-0165DBBD8A8E}"/>
          </ac:spMkLst>
        </pc:spChg>
        <pc:spChg chg="mod">
          <ac:chgData name="Davies, Lisa" userId="S::lisa.davies@novascotia.ca::6c635408-be5b-4ab6-a736-f948f19ed060" providerId="AD" clId="Web-{D68F1F37-3AB2-4D42-A362-7E4487110C6C}" dt="2022-11-29T13:56:57.489" v="314" actId="1076"/>
          <ac:spMkLst>
            <pc:docMk/>
            <pc:sldMk cId="2537534216" sldId="2142533840"/>
            <ac:spMk id="14" creationId="{E5843E49-490E-0BA5-8A62-853ADFC86353}"/>
          </ac:spMkLst>
        </pc:spChg>
        <pc:picChg chg="mod">
          <ac:chgData name="Davies, Lisa" userId="S::lisa.davies@novascotia.ca::6c635408-be5b-4ab6-a736-f948f19ed060" providerId="AD" clId="Web-{D68F1F37-3AB2-4D42-A362-7E4487110C6C}" dt="2022-11-29T13:57:00.068" v="315" actId="1076"/>
          <ac:picMkLst>
            <pc:docMk/>
            <pc:sldMk cId="2537534216" sldId="2142533840"/>
            <ac:picMk id="11" creationId="{F6405763-6C7F-5560-4AF5-68A0BA7FA04F}"/>
          </ac:picMkLst>
        </pc:picChg>
      </pc:sldChg>
      <pc:sldChg chg="del">
        <pc:chgData name="Davies, Lisa" userId="S::lisa.davies@novascotia.ca::6c635408-be5b-4ab6-a736-f948f19ed060" providerId="AD" clId="Web-{D68F1F37-3AB2-4D42-A362-7E4487110C6C}" dt="2022-11-29T13:56:30.676" v="312"/>
        <pc:sldMkLst>
          <pc:docMk/>
          <pc:sldMk cId="4245145410" sldId="2142533846"/>
        </pc:sldMkLst>
      </pc:sldChg>
    </pc:docChg>
  </pc:docChgLst>
  <pc:docChgLst>
    <pc:chgData name="Alexander, Sharon" userId="75b20cc5-f2eb-4912-933e-52392edf3442" providerId="ADAL" clId="{FE5A2E19-9B51-4296-9930-783E9F6EA3C6}"/>
    <pc:docChg chg="delSld modSld">
      <pc:chgData name="Alexander, Sharon" userId="75b20cc5-f2eb-4912-933e-52392edf3442" providerId="ADAL" clId="{FE5A2E19-9B51-4296-9930-783E9F6EA3C6}" dt="2022-11-28T18:49:14.039" v="2" actId="47"/>
      <pc:docMkLst>
        <pc:docMk/>
      </pc:docMkLst>
      <pc:sldChg chg="del modCm">
        <pc:chgData name="Alexander, Sharon" userId="75b20cc5-f2eb-4912-933e-52392edf3442" providerId="ADAL" clId="{FE5A2E19-9B51-4296-9930-783E9F6EA3C6}" dt="2022-11-28T18:49:14.039" v="2" actId="47"/>
        <pc:sldMkLst>
          <pc:docMk/>
          <pc:sldMk cId="1413473678" sldId="2142533839"/>
        </pc:sldMkLst>
      </pc:sldChg>
      <pc:sldChg chg="modNotesTx">
        <pc:chgData name="Alexander, Sharon" userId="75b20cc5-f2eb-4912-933e-52392edf3442" providerId="ADAL" clId="{FE5A2E19-9B51-4296-9930-783E9F6EA3C6}" dt="2022-11-28T18:49:06.832" v="1"/>
        <pc:sldMkLst>
          <pc:docMk/>
          <pc:sldMk cId="1519229368" sldId="2142533842"/>
        </pc:sldMkLst>
      </pc:sldChg>
    </pc:docChg>
  </pc:docChgLst>
  <pc:docChgLst>
    <pc:chgData name="Gildart, Kayleigh D" userId="58cf9899-55c1-423a-904f-a547bcde8282" providerId="ADAL" clId="{B819BD9A-427C-4D7E-A2FC-5DC5B9521970}"/>
    <pc:docChg chg="custSel addSld delSld modSld">
      <pc:chgData name="Gildart, Kayleigh D" userId="58cf9899-55c1-423a-904f-a547bcde8282" providerId="ADAL" clId="{B819BD9A-427C-4D7E-A2FC-5DC5B9521970}" dt="2022-11-29T13:58:56.088" v="329" actId="15"/>
      <pc:docMkLst>
        <pc:docMk/>
      </pc:docMkLst>
      <pc:sldChg chg="delSp modSp mod">
        <pc:chgData name="Gildart, Kayleigh D" userId="58cf9899-55c1-423a-904f-a547bcde8282" providerId="ADAL" clId="{B819BD9A-427C-4D7E-A2FC-5DC5B9521970}" dt="2022-11-29T13:56:19.003" v="166" actId="1076"/>
        <pc:sldMkLst>
          <pc:docMk/>
          <pc:sldMk cId="3252386560" sldId="645"/>
        </pc:sldMkLst>
        <pc:spChg chg="mod">
          <ac:chgData name="Gildart, Kayleigh D" userId="58cf9899-55c1-423a-904f-a547bcde8282" providerId="ADAL" clId="{B819BD9A-427C-4D7E-A2FC-5DC5B9521970}" dt="2022-11-29T13:55:42.781" v="157" actId="1076"/>
          <ac:spMkLst>
            <pc:docMk/>
            <pc:sldMk cId="3252386560" sldId="645"/>
            <ac:spMk id="2" creationId="{F86D4E50-C379-895B-69CA-EE58D2169735}"/>
          </ac:spMkLst>
        </pc:spChg>
        <pc:spChg chg="mod">
          <ac:chgData name="Gildart, Kayleigh D" userId="58cf9899-55c1-423a-904f-a547bcde8282" providerId="ADAL" clId="{B819BD9A-427C-4D7E-A2FC-5DC5B9521970}" dt="2022-11-29T13:55:38.007" v="156" actId="1076"/>
          <ac:spMkLst>
            <pc:docMk/>
            <pc:sldMk cId="3252386560" sldId="645"/>
            <ac:spMk id="3" creationId="{CD2822D5-03A0-E8CF-0262-1B39745885B4}"/>
          </ac:spMkLst>
        </pc:spChg>
        <pc:spChg chg="mod">
          <ac:chgData name="Gildart, Kayleigh D" userId="58cf9899-55c1-423a-904f-a547bcde8282" providerId="ADAL" clId="{B819BD9A-427C-4D7E-A2FC-5DC5B9521970}" dt="2022-11-29T13:56:19.003" v="166" actId="1076"/>
          <ac:spMkLst>
            <pc:docMk/>
            <pc:sldMk cId="3252386560" sldId="645"/>
            <ac:spMk id="4" creationId="{00000000-0000-0000-0000-000000000000}"/>
          </ac:spMkLst>
        </pc:spChg>
        <pc:spChg chg="mod">
          <ac:chgData name="Gildart, Kayleigh D" userId="58cf9899-55c1-423a-904f-a547bcde8282" providerId="ADAL" clId="{B819BD9A-427C-4D7E-A2FC-5DC5B9521970}" dt="2022-11-29T13:55:31.322" v="155" actId="403"/>
          <ac:spMkLst>
            <pc:docMk/>
            <pc:sldMk cId="3252386560" sldId="645"/>
            <ac:spMk id="7" creationId="{E5A26668-B3AA-3821-CFBA-7D54BE834FCB}"/>
          </ac:spMkLst>
        </pc:spChg>
        <pc:spChg chg="del">
          <ac:chgData name="Gildart, Kayleigh D" userId="58cf9899-55c1-423a-904f-a547bcde8282" providerId="ADAL" clId="{B819BD9A-427C-4D7E-A2FC-5DC5B9521970}" dt="2022-11-29T13:51:42.117" v="1" actId="478"/>
          <ac:spMkLst>
            <pc:docMk/>
            <pc:sldMk cId="3252386560" sldId="645"/>
            <ac:spMk id="8" creationId="{264A24EA-4B7D-B433-32E3-66B524C1F689}"/>
          </ac:spMkLst>
        </pc:spChg>
      </pc:sldChg>
      <pc:sldChg chg="addSp modSp mod">
        <pc:chgData name="Gildart, Kayleigh D" userId="58cf9899-55c1-423a-904f-a547bcde8282" providerId="ADAL" clId="{B819BD9A-427C-4D7E-A2FC-5DC5B9521970}" dt="2022-11-29T13:52:30.879" v="62" actId="20577"/>
        <pc:sldMkLst>
          <pc:docMk/>
          <pc:sldMk cId="3591081908" sldId="2142533835"/>
        </pc:sldMkLst>
        <pc:spChg chg="add mod">
          <ac:chgData name="Gildart, Kayleigh D" userId="58cf9899-55c1-423a-904f-a547bcde8282" providerId="ADAL" clId="{B819BD9A-427C-4D7E-A2FC-5DC5B9521970}" dt="2022-11-29T13:52:30.879" v="62" actId="20577"/>
          <ac:spMkLst>
            <pc:docMk/>
            <pc:sldMk cId="3591081908" sldId="2142533835"/>
            <ac:spMk id="2" creationId="{D6B9AAB8-9BA7-247D-9610-5ACB351A90CE}"/>
          </ac:spMkLst>
        </pc:spChg>
      </pc:sldChg>
      <pc:sldChg chg="delCm">
        <pc:chgData name="Gildart, Kayleigh D" userId="58cf9899-55c1-423a-904f-a547bcde8282" providerId="ADAL" clId="{B819BD9A-427C-4D7E-A2FC-5DC5B9521970}" dt="2022-11-29T13:39:23.272" v="0"/>
        <pc:sldMkLst>
          <pc:docMk/>
          <pc:sldMk cId="1519229368" sldId="2142533842"/>
        </pc:sldMkLst>
      </pc:sldChg>
      <pc:sldChg chg="addSp delSp modSp add del mod">
        <pc:chgData name="Gildart, Kayleigh D" userId="58cf9899-55c1-423a-904f-a547bcde8282" providerId="ADAL" clId="{B819BD9A-427C-4D7E-A2FC-5DC5B9521970}" dt="2022-11-29T13:56:51.239" v="167"/>
        <pc:sldMkLst>
          <pc:docMk/>
          <pc:sldMk cId="3895631175" sldId="2142533858"/>
        </pc:sldMkLst>
        <pc:spChg chg="add mod">
          <ac:chgData name="Gildart, Kayleigh D" userId="58cf9899-55c1-423a-904f-a547bcde8282" providerId="ADAL" clId="{B819BD9A-427C-4D7E-A2FC-5DC5B9521970}" dt="2022-11-29T13:54:14.981" v="74" actId="20577"/>
          <ac:spMkLst>
            <pc:docMk/>
            <pc:sldMk cId="3895631175" sldId="2142533858"/>
            <ac:spMk id="2" creationId="{CAC67D8F-9836-3896-9806-29E89ED04126}"/>
          </ac:spMkLst>
        </pc:spChg>
        <pc:picChg chg="del mod">
          <ac:chgData name="Gildart, Kayleigh D" userId="58cf9899-55c1-423a-904f-a547bcde8282" providerId="ADAL" clId="{B819BD9A-427C-4D7E-A2FC-5DC5B9521970}" dt="2022-11-29T13:54:07.378" v="65" actId="478"/>
          <ac:picMkLst>
            <pc:docMk/>
            <pc:sldMk cId="3895631175" sldId="2142533858"/>
            <ac:picMk id="3" creationId="{49335B24-8E8C-189D-90ED-D7E787B608F0}"/>
          </ac:picMkLst>
        </pc:picChg>
      </pc:sldChg>
      <pc:sldChg chg="modSp add mod modNotesTx">
        <pc:chgData name="Gildart, Kayleigh D" userId="58cf9899-55c1-423a-904f-a547bcde8282" providerId="ADAL" clId="{B819BD9A-427C-4D7E-A2FC-5DC5B9521970}" dt="2022-11-29T13:58:56.088" v="329" actId="15"/>
        <pc:sldMkLst>
          <pc:docMk/>
          <pc:sldMk cId="910680312" sldId="2142533859"/>
        </pc:sldMkLst>
        <pc:spChg chg="mod">
          <ac:chgData name="Gildart, Kayleigh D" userId="58cf9899-55c1-423a-904f-a547bcde8282" providerId="ADAL" clId="{B819BD9A-427C-4D7E-A2FC-5DC5B9521970}" dt="2022-11-29T13:58:56.088" v="329" actId="15"/>
          <ac:spMkLst>
            <pc:docMk/>
            <pc:sldMk cId="910680312" sldId="2142533859"/>
            <ac:spMk id="2" creationId="{2632CE72-4053-06D4-DDCE-1CE264CC1D2A}"/>
          </ac:spMkLst>
        </pc:spChg>
        <pc:spChg chg="mod">
          <ac:chgData name="Gildart, Kayleigh D" userId="58cf9899-55c1-423a-904f-a547bcde8282" providerId="ADAL" clId="{B819BD9A-427C-4D7E-A2FC-5DC5B9521970}" dt="2022-11-29T13:57:07.598" v="192" actId="403"/>
          <ac:spMkLst>
            <pc:docMk/>
            <pc:sldMk cId="910680312" sldId="2142533859"/>
            <ac:spMk id="3" creationId="{ADABB1D8-D8CC-F1B4-A54B-6A1C2B7F54B9}"/>
          </ac:spMkLst>
        </pc:spChg>
      </pc:sldChg>
      <pc:sldMasterChg chg="delSldLayout">
        <pc:chgData name="Gildart, Kayleigh D" userId="58cf9899-55c1-423a-904f-a547bcde8282" providerId="ADAL" clId="{B819BD9A-427C-4D7E-A2FC-5DC5B9521970}" dt="2022-11-29T13:54:31.218" v="75" actId="47"/>
        <pc:sldMasterMkLst>
          <pc:docMk/>
          <pc:sldMasterMk cId="2404125219" sldId="2147483892"/>
        </pc:sldMasterMkLst>
        <pc:sldLayoutChg chg="del">
          <pc:chgData name="Gildart, Kayleigh D" userId="58cf9899-55c1-423a-904f-a547bcde8282" providerId="ADAL" clId="{B819BD9A-427C-4D7E-A2FC-5DC5B9521970}" dt="2022-11-29T13:54:31.218" v="75" actId="47"/>
          <pc:sldLayoutMkLst>
            <pc:docMk/>
            <pc:sldMasterMk cId="2404125219" sldId="2147483892"/>
            <pc:sldLayoutMk cId="2958561654" sldId="2147483905"/>
          </pc:sldLayoutMkLst>
        </pc:sldLayoutChg>
      </pc:sldMasterChg>
    </pc:docChg>
  </pc:docChgLst>
  <pc:docChgLst>
    <pc:chgData name="Alexander, Sharon" userId="S::sharon.alexander@novascotia.ca::75b20cc5-f2eb-4912-933e-52392edf3442" providerId="AD" clId="Web-{9731E510-B3F3-4AF9-81FF-0A6ADF1DC29A}"/>
    <pc:docChg chg="modSld">
      <pc:chgData name="Alexander, Sharon" userId="S::sharon.alexander@novascotia.ca::75b20cc5-f2eb-4912-933e-52392edf3442" providerId="AD" clId="Web-{9731E510-B3F3-4AF9-81FF-0A6ADF1DC29A}" dt="2022-11-29T17:29:43.215" v="117"/>
      <pc:docMkLst>
        <pc:docMk/>
      </pc:docMkLst>
      <pc:sldChg chg="modNotes">
        <pc:chgData name="Alexander, Sharon" userId="S::sharon.alexander@novascotia.ca::75b20cc5-f2eb-4912-933e-52392edf3442" providerId="AD" clId="Web-{9731E510-B3F3-4AF9-81FF-0A6ADF1DC29A}" dt="2022-11-29T17:29:43.215" v="117"/>
        <pc:sldMkLst>
          <pc:docMk/>
          <pc:sldMk cId="3365246965" sldId="214253382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A07745-4FDC-48A5-970D-A6774FF7624A}" type="datetimeFigureOut">
              <a:t>11/29/2022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1F6FE6-5107-4847-9D1A-40DCA2721488}" type="slidenum">
              <a:t>‹#›</a:t>
            </a:fld>
            <a:endParaRPr lang="en-US"/>
          </a:p>
        </p:txBody>
      </p:sp>
    </p:spTree>
    <p:extLst>
      <p:ext uri="{BB962C8B-B14F-4D97-AF65-F5344CB8AC3E}">
        <p14:creationId xmlns:p14="http://schemas.microsoft.com/office/powerpoint/2010/main" val="2519602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hildcarenovascotia.ca/Operator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1000"/>
              </a:spcBef>
              <a:buClr>
                <a:schemeClr val="accent1"/>
              </a:buClr>
              <a:buSzPct val="80000"/>
              <a:buFont typeface="Arial" panose="020B0604020202020204" pitchFamily="34" charset="0"/>
              <a:buNone/>
            </a:pPr>
            <a:endParaRPr lang="en-US" sz="120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5EA4B952-DAF1-5E4E-93F1-8F986E329F0C}" type="slidenum">
              <a:rPr lang="en-US" smtClean="0"/>
              <a:t>1</a:t>
            </a:fld>
            <a:endParaRPr lang="en-US"/>
          </a:p>
        </p:txBody>
      </p:sp>
    </p:spTree>
    <p:extLst>
      <p:ext uri="{BB962C8B-B14F-4D97-AF65-F5344CB8AC3E}">
        <p14:creationId xmlns:p14="http://schemas.microsoft.com/office/powerpoint/2010/main" val="105740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We are working toward achieving $10 per day childcare, on average, for families by 2026. </a:t>
            </a:r>
            <a:endParaRPr lang="en-US">
              <a:cs typeface="Calibri" panose="020F0502020204030204"/>
            </a:endParaRPr>
          </a:p>
          <a:p>
            <a:pPr marL="171450" indent="-171450">
              <a:buFont typeface="Arial,Sans-Serif"/>
              <a:buChar char="•"/>
            </a:pPr>
            <a:r>
              <a:rPr lang="en-US"/>
              <a:t>As the next round of fee reductions become available, you will be notified in a similar way.  </a:t>
            </a:r>
            <a:endParaRPr lang="en-US">
              <a:cs typeface="Calibri"/>
            </a:endParaRPr>
          </a:p>
          <a:p>
            <a:pPr marL="171450" indent="-171450">
              <a:buFont typeface="Arial,Sans-Serif"/>
              <a:buChar char="•"/>
            </a:pPr>
            <a:r>
              <a:rPr lang="en-US">
                <a:cs typeface="Calibri"/>
              </a:rPr>
              <a:t>There is a downloadable version of the Fee reduction table available in the website: </a:t>
            </a:r>
            <a:r>
              <a:rPr lang="en-US" u="sng">
                <a:hlinkClick r:id="rId3"/>
              </a:rPr>
              <a:t>https://childcarenovascotia.ca/Operators</a:t>
            </a:r>
            <a:endParaRPr lang="en-US" u="sng">
              <a:cs typeface="Calibri"/>
            </a:endParaRPr>
          </a:p>
          <a:p>
            <a:endParaRPr lang="en-US" u="sng">
              <a:cs typeface="Calibri"/>
            </a:endParaRPr>
          </a:p>
          <a:p>
            <a:pPr>
              <a:lnSpc>
                <a:spcPct val="90000"/>
              </a:lnSpc>
              <a:spcBef>
                <a:spcPts val="1000"/>
              </a:spcBef>
            </a:pPr>
            <a:endParaRPr lang="en-CA">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E1F6FE6-5107-4847-9D1A-40DCA2721488}" type="slidenum">
              <a:rPr lang="en-US"/>
              <a:t>11</a:t>
            </a:fld>
            <a:endParaRPr lang="en-US"/>
          </a:p>
        </p:txBody>
      </p:sp>
    </p:spTree>
    <p:extLst>
      <p:ext uri="{BB962C8B-B14F-4D97-AF65-F5344CB8AC3E}">
        <p14:creationId xmlns:p14="http://schemas.microsoft.com/office/powerpoint/2010/main" val="2578639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spcBef>
                <a:spcPts val="1000"/>
              </a:spcBef>
              <a:buClr>
                <a:schemeClr val="accent1"/>
              </a:buClr>
              <a:buSzPct val="80000"/>
              <a:buFontTx/>
              <a:buChar char="-"/>
            </a:pPr>
            <a:endParaRPr lang="en-US" sz="120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5EA4B952-DAF1-5E4E-93F1-8F986E329F0C}" type="slidenum">
              <a:rPr lang="en-US" smtClean="0"/>
              <a:t>12</a:t>
            </a:fld>
            <a:endParaRPr lang="en-US"/>
          </a:p>
        </p:txBody>
      </p:sp>
    </p:spTree>
    <p:extLst>
      <p:ext uri="{BB962C8B-B14F-4D97-AF65-F5344CB8AC3E}">
        <p14:creationId xmlns:p14="http://schemas.microsoft.com/office/powerpoint/2010/main" val="3157825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Minister: </a:t>
            </a:r>
          </a:p>
          <a:p>
            <a:pPr marL="457200" lvl="1" indent="0">
              <a:buFont typeface="Arial" panose="020B0604020202020204" pitchFamily="34" charset="0"/>
              <a:buNone/>
            </a:pPr>
            <a:endParaRPr lang="en-CA"/>
          </a:p>
          <a:p>
            <a:pPr marL="0" lvl="0" indent="0">
              <a:buFont typeface="Arial" panose="020B0604020202020204" pitchFamily="34" charset="0"/>
              <a:buNone/>
            </a:pPr>
            <a:r>
              <a:rPr lang="en-CA"/>
              <a:t>Thank you for your questions.</a:t>
            </a:r>
          </a:p>
          <a:p>
            <a:pPr marL="0" lvl="0" indent="0">
              <a:buFont typeface="Arial" panose="020B0604020202020204" pitchFamily="34" charset="0"/>
              <a:buNone/>
            </a:pPr>
            <a:endParaRPr lang="en-CA"/>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a:effectLst/>
                <a:latin typeface="Calibri Light" panose="020F0302020204030204" pitchFamily="34" charset="0"/>
                <a:ea typeface="Calibri" panose="020F0502020204030204" pitchFamily="34" charset="0"/>
                <a:cs typeface="Times New Roman" panose="02020603050405020304" pitchFamily="18" charset="0"/>
              </a:rPr>
              <a:t>In closing, I want to reiterate that my team and I are committed to the vision of an early learning and child care system that cares for all, and together we will achieve it through a publicly funded system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a:effectLst/>
                <a:latin typeface="Calibri Light" panose="020F0302020204030204" pitchFamily="34" charset="0"/>
                <a:ea typeface="Calibri" panose="020F0502020204030204" pitchFamily="34" charset="0"/>
                <a:cs typeface="Times New Roman" panose="02020603050405020304" pitchFamily="18" charset="0"/>
              </a:rPr>
              <a:t> You have my support, my government’s financial commitment and my promise that we will support you during this period of transition and beyond.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a:effectLst/>
                <a:latin typeface="Calibri Light" panose="020F0302020204030204" pitchFamily="34" charset="0"/>
                <a:ea typeface="Calibri" panose="020F0502020204030204" pitchFamily="34" charset="0"/>
                <a:cs typeface="Times New Roman" panose="02020603050405020304" pitchFamily="18" charset="0"/>
              </a:rPr>
              <a:t>I sincerely want all of you to succeed and to be a part of the bright future ahead.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a:effectLst/>
                <a:latin typeface="Calibri Light" panose="020F0302020204030204" pitchFamily="34" charset="0"/>
                <a:ea typeface="Calibri" panose="020F0502020204030204" pitchFamily="34" charset="0"/>
                <a:cs typeface="Times New Roman" panose="02020603050405020304" pitchFamily="18" charset="0"/>
              </a:rPr>
              <a:t>Once again, thank you.</a:t>
            </a:r>
            <a:endParaRPr lang="en-CA"/>
          </a:p>
        </p:txBody>
      </p:sp>
      <p:sp>
        <p:nvSpPr>
          <p:cNvPr id="4" name="Slide Number Placeholder 3"/>
          <p:cNvSpPr>
            <a:spLocks noGrp="1"/>
          </p:cNvSpPr>
          <p:nvPr>
            <p:ph type="sldNum" sz="quarter" idx="5"/>
          </p:nvPr>
        </p:nvSpPr>
        <p:spPr/>
        <p:txBody>
          <a:bodyPr/>
          <a:lstStyle/>
          <a:p>
            <a:fld id="{5EA4B952-DAF1-5E4E-93F1-8F986E329F0C}" type="slidenum">
              <a:rPr lang="en-US" smtClean="0"/>
              <a:t>13</a:t>
            </a:fld>
            <a:endParaRPr lang="en-US"/>
          </a:p>
        </p:txBody>
      </p:sp>
    </p:spTree>
    <p:extLst>
      <p:ext uri="{BB962C8B-B14F-4D97-AF65-F5344CB8AC3E}">
        <p14:creationId xmlns:p14="http://schemas.microsoft.com/office/powerpoint/2010/main" val="2840046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fontAlgn="base">
              <a:buFont typeface="Arial" panose="020B0604020202020204" pitchFamily="34" charset="0"/>
              <a:buChar char="•"/>
            </a:pPr>
            <a:r>
              <a:rPr lang="en-US" sz="1800" b="0">
                <a:solidFill>
                  <a:srgbClr val="000000"/>
                </a:solidFill>
                <a:latin typeface="+mj-lt"/>
              </a:rPr>
              <a:t>Government is making like more affordable for families by reducing fees and improving access to affordable childcare.  </a:t>
            </a:r>
          </a:p>
          <a:p>
            <a:pPr marL="285750" indent="-285750" algn="just" fontAlgn="base">
              <a:buFont typeface="Arial" panose="020B0604020202020204" pitchFamily="34" charset="0"/>
              <a:buChar char="•"/>
            </a:pPr>
            <a:r>
              <a:rPr lang="en-CA" sz="1800" b="0">
                <a:effectLst/>
                <a:latin typeface="+mj-lt"/>
                <a:ea typeface="Calibri" panose="020F0502020204030204" pitchFamily="34" charset="0"/>
                <a:cs typeface="Arial" panose="020B0604020202020204" pitchFamily="34" charset="0"/>
              </a:rPr>
              <a:t>On Dec. 31, 2022, families will receive an additional 25 per cent fee reduction bringing total reductions to an average of 50 per cent below 2019 costs.</a:t>
            </a:r>
          </a:p>
          <a:p>
            <a:pPr marL="285750" indent="-285750" algn="just" fontAlgn="base">
              <a:buFont typeface="Arial" panose="020B0604020202020204" pitchFamily="34" charset="0"/>
              <a:buChar char="•"/>
            </a:pPr>
            <a:r>
              <a:rPr lang="en-US" sz="1800">
                <a:effectLst/>
                <a:latin typeface="Calibri" panose="020F0502020204030204" pitchFamily="34" charset="0"/>
                <a:ea typeface="Calibri" panose="020F0502020204030204" pitchFamily="34" charset="0"/>
              </a:rPr>
              <a:t>The 25 percent fee reduction announced today is in addition to the 25 percent reduction announced in March 2022. </a:t>
            </a:r>
            <a:endParaRPr lang="en-CA" sz="1800" b="0">
              <a:effectLst/>
              <a:latin typeface="+mj-lt"/>
              <a:ea typeface="Calibri" panose="020F0502020204030204" pitchFamily="34" charset="0"/>
              <a:cs typeface="Arial" panose="020B0604020202020204" pitchFamily="34" charset="0"/>
            </a:endParaRPr>
          </a:p>
          <a:p>
            <a:pPr marL="285750" lvl="0" indent="-285750">
              <a:lnSpc>
                <a:spcPct val="107000"/>
              </a:lnSpc>
              <a:spcAft>
                <a:spcPts val="800"/>
              </a:spcAft>
              <a:buFont typeface="Arial" panose="020B0604020202020204" pitchFamily="34" charset="0"/>
              <a:buChar char="•"/>
            </a:pPr>
            <a:r>
              <a:rPr lang="en-CA" sz="1800" b="0">
                <a:effectLst/>
                <a:latin typeface="+mj-lt"/>
                <a:ea typeface="Calibri" panose="020F0502020204030204" pitchFamily="34" charset="0"/>
                <a:cs typeface="Arial" panose="020B0604020202020204" pitchFamily="34" charset="0"/>
              </a:rPr>
              <a:t>Now more than ever, families need childcare that is accessible, and available when and where they work. That is why we are transforming child care in Nova Scotia with greater financial stability for families.</a:t>
            </a:r>
          </a:p>
          <a:p>
            <a:pPr marL="285750" lvl="0" indent="-285750">
              <a:lnSpc>
                <a:spcPct val="107000"/>
              </a:lnSpc>
              <a:spcAft>
                <a:spcPts val="800"/>
              </a:spcAft>
              <a:buFont typeface="Arial" panose="020B0604020202020204" pitchFamily="34" charset="0"/>
              <a:buChar char="•"/>
            </a:pPr>
            <a:r>
              <a:rPr lang="en-CA" sz="1800" b="0">
                <a:effectLst/>
                <a:latin typeface="+mj-lt"/>
                <a:ea typeface="Calibri" panose="020F0502020204030204" pitchFamily="34" charset="0"/>
                <a:cs typeface="Arial" panose="020B0604020202020204" pitchFamily="34" charset="0"/>
              </a:rPr>
              <a:t>We are on our path to achieve $10 a day childcare, on average, for families by March 31, 2026. </a:t>
            </a:r>
          </a:p>
          <a:p>
            <a:endParaRPr lang="en-CA"/>
          </a:p>
        </p:txBody>
      </p:sp>
      <p:sp>
        <p:nvSpPr>
          <p:cNvPr id="4" name="Slide Number Placeholder 3"/>
          <p:cNvSpPr>
            <a:spLocks noGrp="1"/>
          </p:cNvSpPr>
          <p:nvPr>
            <p:ph type="sldNum" sz="quarter" idx="5"/>
          </p:nvPr>
        </p:nvSpPr>
        <p:spPr/>
        <p:txBody>
          <a:bodyPr/>
          <a:lstStyle/>
          <a:p>
            <a:fld id="{3E1F6FE6-5107-4847-9D1A-40DCA2721488}" type="slidenum">
              <a:rPr lang="en-CA" smtClean="0"/>
              <a:t>2</a:t>
            </a:fld>
            <a:endParaRPr lang="en-CA"/>
          </a:p>
        </p:txBody>
      </p:sp>
    </p:spTree>
    <p:extLst>
      <p:ext uri="{BB962C8B-B14F-4D97-AF65-F5344CB8AC3E}">
        <p14:creationId xmlns:p14="http://schemas.microsoft.com/office/powerpoint/2010/main" val="3087674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a:solidFill>
                  <a:schemeClr val="accent1"/>
                </a:solidFill>
                <a:effectLst/>
                <a:latin typeface="Calibri (body)"/>
              </a:rPr>
              <a:t>The fee reduction goes into effect </a:t>
            </a:r>
            <a:r>
              <a:rPr lang="en-US" sz="1200" b="1" i="0">
                <a:solidFill>
                  <a:schemeClr val="accent1"/>
                </a:solidFill>
                <a:effectLst/>
                <a:latin typeface="Calibri (body)"/>
              </a:rPr>
              <a:t>December 31, 2022.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a:solidFill>
                  <a:schemeClr val="accent1"/>
                </a:solidFill>
                <a:effectLst/>
                <a:latin typeface="Calibri (body)"/>
              </a:rPr>
              <a:t>It is </a:t>
            </a:r>
            <a:r>
              <a:rPr lang="en-US" sz="1200" b="1" i="0">
                <a:solidFill>
                  <a:schemeClr val="accent1"/>
                </a:solidFill>
                <a:effectLst/>
                <a:latin typeface="Calibri (body)"/>
              </a:rPr>
              <a:t>not retroactive</a:t>
            </a:r>
            <a:r>
              <a:rPr lang="en-US" sz="1200" b="0" i="0">
                <a:solidFill>
                  <a:schemeClr val="accent1"/>
                </a:solidFill>
                <a:effectLst/>
                <a:latin typeface="Calibri (body)"/>
              </a:rPr>
              <a:t>.  Parents will see savings on their January Bills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a:solidFill>
                  <a:schemeClr val="accent1"/>
                </a:solidFill>
                <a:effectLst/>
                <a:latin typeface="Calibri (body)"/>
              </a:rPr>
              <a:t>The reduction applies to </a:t>
            </a:r>
            <a:r>
              <a:rPr lang="en-US" sz="1200" b="1" i="0">
                <a:solidFill>
                  <a:schemeClr val="accent1"/>
                </a:solidFill>
                <a:effectLst/>
                <a:latin typeface="Calibri (body)"/>
              </a:rPr>
              <a:t>all parents, guardians and families whose children attend funded child care </a:t>
            </a:r>
            <a:r>
              <a:rPr lang="en-US" sz="1200" b="1" i="0" err="1">
                <a:solidFill>
                  <a:schemeClr val="accent1"/>
                </a:solidFill>
                <a:effectLst/>
                <a:latin typeface="Calibri (body)"/>
              </a:rPr>
              <a:t>centres</a:t>
            </a:r>
            <a:r>
              <a:rPr lang="en-US" sz="1200" b="1" i="0">
                <a:solidFill>
                  <a:schemeClr val="accent1"/>
                </a:solidFill>
                <a:effectLst/>
                <a:latin typeface="Calibri (body)"/>
              </a:rPr>
              <a:t>, including family homes.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accent1"/>
                </a:solidFill>
                <a:latin typeface="Calibri (body)"/>
              </a:rPr>
              <a:t>Savings earned from the additional %25,on average, fee reduction for parents or guardians </a:t>
            </a:r>
            <a:r>
              <a:rPr lang="en-US" sz="1200" b="1">
                <a:solidFill>
                  <a:schemeClr val="accent1"/>
                </a:solidFill>
                <a:latin typeface="Calibri (body)"/>
              </a:rPr>
              <a:t>depends on 2019 fees and the age of the child</a:t>
            </a:r>
            <a:r>
              <a:rPr lang="en-US" sz="1200">
                <a:solidFill>
                  <a:schemeClr val="accent1"/>
                </a:solidFill>
                <a:latin typeface="Calibri (body)"/>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effectLst/>
                <a:latin typeface="Calibri" panose="020F0502020204030204" pitchFamily="34" charset="0"/>
                <a:ea typeface="Calibri" panose="020F0502020204030204" pitchFamily="34" charset="0"/>
              </a:rPr>
              <a:t>Families  with an infant will now pay $23 less per day for child care, a savings of about $460 per month or over $5,000 per year. </a:t>
            </a:r>
            <a:endParaRPr lang="en-US" sz="2400" b="0" i="0">
              <a:solidFill>
                <a:schemeClr val="accent1"/>
              </a:solidFill>
              <a:effectLst/>
              <a:latin typeface="Calibri (body)"/>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a:solidFill>
                <a:schemeClr val="accent1"/>
              </a:solidFill>
              <a:latin typeface="Calibri (body)"/>
            </a:endParaRPr>
          </a:p>
          <a:p>
            <a:pPr marL="0" indent="0" algn="just" fontAlgn="base">
              <a:buNone/>
            </a:pPr>
            <a:r>
              <a:rPr lang="en-US" sz="1200">
                <a:solidFill>
                  <a:schemeClr val="accent1"/>
                </a:solidFill>
                <a:latin typeface="Calibri (body)"/>
              </a:rPr>
              <a:t>	</a:t>
            </a:r>
            <a:endParaRPr lang="en-CA"/>
          </a:p>
        </p:txBody>
      </p:sp>
      <p:sp>
        <p:nvSpPr>
          <p:cNvPr id="4" name="Slide Number Placeholder 3"/>
          <p:cNvSpPr>
            <a:spLocks noGrp="1"/>
          </p:cNvSpPr>
          <p:nvPr>
            <p:ph type="sldNum" sz="quarter" idx="5"/>
          </p:nvPr>
        </p:nvSpPr>
        <p:spPr/>
        <p:txBody>
          <a:bodyPr/>
          <a:lstStyle/>
          <a:p>
            <a:fld id="{3E1F6FE6-5107-4847-9D1A-40DCA2721488}" type="slidenum">
              <a:rPr lang="en-CA" smtClean="0"/>
              <a:t>3</a:t>
            </a:fld>
            <a:endParaRPr lang="en-CA"/>
          </a:p>
        </p:txBody>
      </p:sp>
    </p:spTree>
    <p:extLst>
      <p:ext uri="{BB962C8B-B14F-4D97-AF65-F5344CB8AC3E}">
        <p14:creationId xmlns:p14="http://schemas.microsoft.com/office/powerpoint/2010/main" val="164673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25450" marR="427355" indent="-171450" algn="just">
              <a:buFont typeface="Arial" panose="020B0604020202020204" pitchFamily="34" charset="0"/>
              <a:buChar char="•"/>
            </a:pPr>
            <a:r>
              <a:rPr lang="en-US" sz="1200">
                <a:solidFill>
                  <a:schemeClr val="accent1"/>
                </a:solidFill>
                <a:effectLst/>
                <a:latin typeface="Calibri" panose="020F0502020204030204" pitchFamily="34" charset="0"/>
                <a:ea typeface="Calibri" panose="020F0502020204030204" pitchFamily="34" charset="0"/>
              </a:rPr>
              <a:t>All Operators that </a:t>
            </a:r>
            <a:r>
              <a:rPr lang="en-US" sz="1200" b="1">
                <a:solidFill>
                  <a:schemeClr val="accent1"/>
                </a:solidFill>
                <a:effectLst/>
                <a:latin typeface="Calibri" panose="020F0502020204030204" pitchFamily="34" charset="0"/>
                <a:ea typeface="Calibri" panose="020F0502020204030204" pitchFamily="34" charset="0"/>
              </a:rPr>
              <a:t>have signed an amended QIG funding agreement </a:t>
            </a:r>
            <a:r>
              <a:rPr lang="en-US" sz="1200">
                <a:solidFill>
                  <a:schemeClr val="accent1"/>
                </a:solidFill>
                <a:effectLst/>
                <a:latin typeface="Calibri" panose="020F0502020204030204" pitchFamily="34" charset="0"/>
                <a:ea typeface="Calibri" panose="020F0502020204030204" pitchFamily="34" charset="0"/>
              </a:rPr>
              <a:t>will </a:t>
            </a:r>
            <a:r>
              <a:rPr lang="en-US" sz="1200" b="1">
                <a:solidFill>
                  <a:schemeClr val="accent1"/>
                </a:solidFill>
                <a:effectLst/>
                <a:latin typeface="Calibri" panose="020F0502020204030204" pitchFamily="34" charset="0"/>
                <a:ea typeface="Calibri" panose="020F0502020204030204" pitchFamily="34" charset="0"/>
              </a:rPr>
              <a:t>receive funding </a:t>
            </a:r>
            <a:r>
              <a:rPr lang="en-US" sz="1200">
                <a:solidFill>
                  <a:schemeClr val="accent1"/>
                </a:solidFill>
                <a:effectLst/>
                <a:latin typeface="Calibri" panose="020F0502020204030204" pitchFamily="34" charset="0"/>
                <a:ea typeface="Calibri" panose="020F0502020204030204" pitchFamily="34" charset="0"/>
              </a:rPr>
              <a:t>for fee reduction. </a:t>
            </a:r>
            <a:r>
              <a:rPr lang="en-US" sz="1200">
                <a:solidFill>
                  <a:srgbClr val="FF0000"/>
                </a:solidFill>
                <a:effectLst/>
                <a:latin typeface="Calibri" panose="020F0502020204030204" pitchFamily="34" charset="0"/>
                <a:ea typeface="Calibri" panose="020F0502020204030204" pitchFamily="34" charset="0"/>
              </a:rPr>
              <a:t>(Over 90% of </a:t>
            </a:r>
            <a:r>
              <a:rPr lang="en-US" sz="1200" err="1">
                <a:solidFill>
                  <a:srgbClr val="FF0000"/>
                </a:solidFill>
                <a:effectLst/>
                <a:latin typeface="Calibri" panose="020F0502020204030204" pitchFamily="34" charset="0"/>
                <a:ea typeface="Calibri" panose="020F0502020204030204" pitchFamily="34" charset="0"/>
              </a:rPr>
              <a:t>centres</a:t>
            </a:r>
            <a:r>
              <a:rPr lang="en-US" sz="1200">
                <a:solidFill>
                  <a:srgbClr val="FF0000"/>
                </a:solidFill>
                <a:effectLst/>
                <a:latin typeface="Calibri" panose="020F0502020204030204" pitchFamily="34" charset="0"/>
                <a:ea typeface="Calibri" panose="020F0502020204030204" pitchFamily="34" charset="0"/>
              </a:rPr>
              <a:t> have signed – update week of call)</a:t>
            </a:r>
          </a:p>
          <a:p>
            <a:pPr marL="425450" marR="427355" indent="-171450" algn="just">
              <a:buFont typeface="Arial" panose="020B0604020202020204" pitchFamily="34" charset="0"/>
              <a:buChar char="•"/>
            </a:pPr>
            <a:r>
              <a:rPr lang="en-US" sz="1200" err="1">
                <a:solidFill>
                  <a:schemeClr val="accent1"/>
                </a:solidFill>
                <a:effectLst/>
                <a:latin typeface="Calibri"/>
                <a:ea typeface="Calibri" panose="020F0502020204030204" pitchFamily="34" charset="0"/>
                <a:cs typeface="Calibri"/>
              </a:rPr>
              <a:t>Centres</a:t>
            </a:r>
            <a:r>
              <a:rPr lang="en-US" sz="1200">
                <a:solidFill>
                  <a:schemeClr val="accent1"/>
                </a:solidFill>
                <a:effectLst/>
                <a:latin typeface="Calibri"/>
                <a:ea typeface="Calibri" panose="020F0502020204030204" pitchFamily="34" charset="0"/>
                <a:cs typeface="Calibri"/>
              </a:rPr>
              <a:t> that have </a:t>
            </a:r>
            <a:r>
              <a:rPr lang="en-US" sz="1200" b="1">
                <a:solidFill>
                  <a:schemeClr val="accent1"/>
                </a:solidFill>
                <a:effectLst/>
                <a:latin typeface="Calibri"/>
                <a:ea typeface="Calibri" panose="020F0502020204030204" pitchFamily="34" charset="0"/>
                <a:cs typeface="Calibri"/>
              </a:rPr>
              <a:t>not signed </a:t>
            </a:r>
            <a:r>
              <a:rPr lang="en-US" sz="1200">
                <a:solidFill>
                  <a:schemeClr val="accent1"/>
                </a:solidFill>
                <a:effectLst/>
                <a:latin typeface="Calibri"/>
                <a:ea typeface="Calibri" panose="020F0502020204030204" pitchFamily="34" charset="0"/>
                <a:cs typeface="Calibri"/>
              </a:rPr>
              <a:t>are </a:t>
            </a:r>
            <a:r>
              <a:rPr lang="en-US" sz="1200" b="1">
                <a:solidFill>
                  <a:schemeClr val="accent1"/>
                </a:solidFill>
                <a:effectLst/>
                <a:latin typeface="Calibri"/>
                <a:ea typeface="Calibri" panose="020F0502020204030204" pitchFamily="34" charset="0"/>
                <a:cs typeface="Calibri"/>
              </a:rPr>
              <a:t>not eligible </a:t>
            </a:r>
            <a:r>
              <a:rPr lang="en-US" sz="1200">
                <a:solidFill>
                  <a:schemeClr val="accent1"/>
                </a:solidFill>
                <a:effectLst/>
                <a:latin typeface="Calibri"/>
                <a:ea typeface="Calibri" panose="020F0502020204030204" pitchFamily="34" charset="0"/>
                <a:cs typeface="Calibri"/>
              </a:rPr>
              <a:t>for this reduction.</a:t>
            </a:r>
            <a:r>
              <a:rPr lang="en-US">
                <a:solidFill>
                  <a:schemeClr val="accent1"/>
                </a:solidFill>
                <a:latin typeface="Calibri"/>
                <a:ea typeface="Calibri" panose="020F0502020204030204" pitchFamily="34" charset="0"/>
                <a:cs typeface="Calibri"/>
              </a:rPr>
              <a:t> </a:t>
            </a:r>
            <a:r>
              <a:rPr lang="en-US" sz="1200">
                <a:solidFill>
                  <a:schemeClr val="accent1"/>
                </a:solidFill>
                <a:effectLst/>
                <a:latin typeface="Calibri"/>
                <a:ea typeface="Calibri" panose="020F0502020204030204" pitchFamily="34" charset="0"/>
                <a:cs typeface="Calibri"/>
              </a:rPr>
              <a:t> </a:t>
            </a:r>
          </a:p>
          <a:p>
            <a:pPr marL="425450" marR="427355" indent="-171450" algn="just">
              <a:buFont typeface="Arial" panose="020B0604020202020204" pitchFamily="34" charset="0"/>
              <a:buChar char="•"/>
            </a:pPr>
            <a:r>
              <a:rPr lang="en-US" sz="1200">
                <a:solidFill>
                  <a:schemeClr val="accent1"/>
                </a:solidFill>
                <a:effectLst/>
                <a:latin typeface="Calibri" panose="020F0502020204030204" pitchFamily="34" charset="0"/>
                <a:ea typeface="Calibri" panose="020F0502020204030204" pitchFamily="34" charset="0"/>
              </a:rPr>
              <a:t>No additional paperwork required for the implementation of this fee reduction</a:t>
            </a:r>
          </a:p>
          <a:p>
            <a:pPr marL="425450" marR="427355" indent="-171450" algn="just">
              <a:buFont typeface="Arial" panose="020B0604020202020204" pitchFamily="34" charset="0"/>
              <a:buChar char="•"/>
            </a:pPr>
            <a:r>
              <a:rPr lang="en-US">
                <a:solidFill>
                  <a:srgbClr val="4472C4"/>
                </a:solidFill>
                <a:cs typeface="Calibri"/>
              </a:rPr>
              <a:t>BAP is not eligible for fee reductions – already charge close to $10/day. Focusing on ages where costs are the greatest; child care and home care</a:t>
            </a:r>
          </a:p>
          <a:p>
            <a:endParaRPr lang="en-CA">
              <a:cs typeface="Calibri" panose="020F0502020204030204"/>
            </a:endParaRPr>
          </a:p>
        </p:txBody>
      </p:sp>
      <p:sp>
        <p:nvSpPr>
          <p:cNvPr id="4" name="Slide Number Placeholder 3"/>
          <p:cNvSpPr>
            <a:spLocks noGrp="1"/>
          </p:cNvSpPr>
          <p:nvPr>
            <p:ph type="sldNum" sz="quarter" idx="5"/>
          </p:nvPr>
        </p:nvSpPr>
        <p:spPr/>
        <p:txBody>
          <a:bodyPr/>
          <a:lstStyle/>
          <a:p>
            <a:fld id="{3E1F6FE6-5107-4847-9D1A-40DCA2721488}" type="slidenum">
              <a:rPr lang="en-CA" smtClean="0"/>
              <a:t>4</a:t>
            </a:fld>
            <a:endParaRPr lang="en-CA"/>
          </a:p>
        </p:txBody>
      </p:sp>
    </p:spTree>
    <p:extLst>
      <p:ext uri="{BB962C8B-B14F-4D97-AF65-F5344CB8AC3E}">
        <p14:creationId xmlns:p14="http://schemas.microsoft.com/office/powerpoint/2010/main" val="714691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25450" marR="427355" indent="-171450" algn="just">
              <a:buFont typeface="Arial" panose="020B0604020202020204" pitchFamily="34" charset="0"/>
              <a:buChar char="•"/>
            </a:pPr>
            <a:r>
              <a:rPr lang="en-US" sz="1200" err="1">
                <a:solidFill>
                  <a:schemeClr val="accent1"/>
                </a:solidFill>
                <a:effectLst/>
                <a:latin typeface="Calibri" panose="020F0502020204030204" pitchFamily="34" charset="0"/>
                <a:ea typeface="Calibri" panose="020F0502020204030204" pitchFamily="34" charset="0"/>
              </a:rPr>
              <a:t>Centres</a:t>
            </a:r>
            <a:r>
              <a:rPr lang="en-US" sz="1200">
                <a:solidFill>
                  <a:schemeClr val="accent1"/>
                </a:solidFill>
                <a:effectLst/>
                <a:latin typeface="Calibri" panose="020F0502020204030204" pitchFamily="34" charset="0"/>
                <a:ea typeface="Calibri" panose="020F0502020204030204" pitchFamily="34" charset="0"/>
              </a:rPr>
              <a:t> will use the new online form and reporting process (</a:t>
            </a:r>
            <a:r>
              <a:rPr lang="en-US" sz="1200" err="1">
                <a:solidFill>
                  <a:schemeClr val="accent1"/>
                </a:solidFill>
                <a:effectLst/>
                <a:latin typeface="Calibri" panose="020F0502020204030204" pitchFamily="34" charset="0"/>
                <a:ea typeface="Calibri" panose="020F0502020204030204" pitchFamily="34" charset="0"/>
              </a:rPr>
              <a:t>centres</a:t>
            </a:r>
            <a:r>
              <a:rPr lang="en-US" sz="1200">
                <a:solidFill>
                  <a:schemeClr val="accent1"/>
                </a:solidFill>
                <a:effectLst/>
                <a:latin typeface="Calibri" panose="020F0502020204030204" pitchFamily="34" charset="0"/>
                <a:ea typeface="Calibri" panose="020F0502020204030204" pitchFamily="34" charset="0"/>
              </a:rPr>
              <a:t> now get reimbursed faster)</a:t>
            </a:r>
          </a:p>
          <a:p>
            <a:pPr marL="425450" marR="427355" indent="-171450" algn="just">
              <a:buFont typeface="Arial" panose="020B0604020202020204" pitchFamily="34" charset="0"/>
              <a:buChar char="•"/>
            </a:pPr>
            <a:r>
              <a:rPr lang="en-US" sz="1200">
                <a:solidFill>
                  <a:schemeClr val="accent1"/>
                </a:solidFill>
                <a:effectLst/>
                <a:latin typeface="Calibri" panose="020F0502020204030204" pitchFamily="34" charset="0"/>
                <a:ea typeface="Calibri" panose="020F0502020204030204" pitchFamily="34" charset="0"/>
              </a:rPr>
              <a:t>Online form will automatically calculate the new rates and the Department will provide funding to cover the </a:t>
            </a:r>
            <a:r>
              <a:rPr lang="en-CA" sz="1200">
                <a:solidFill>
                  <a:schemeClr val="accent1"/>
                </a:solidFill>
                <a:effectLst/>
                <a:latin typeface="Calibri" panose="020F0502020204030204" pitchFamily="34" charset="0"/>
                <a:ea typeface="Calibri" panose="020F0502020204030204" pitchFamily="34" charset="0"/>
              </a:rPr>
              <a:t>difference</a:t>
            </a:r>
          </a:p>
          <a:p>
            <a:pPr marL="425450" marR="427355" indent="-171450" algn="just">
              <a:buFont typeface="Arial" panose="020B0604020202020204" pitchFamily="34" charset="0"/>
              <a:buChar char="•"/>
            </a:pPr>
            <a:r>
              <a:rPr lang="en-CA" sz="1200">
                <a:solidFill>
                  <a:schemeClr val="tx1"/>
                </a:solidFill>
                <a:effectLst/>
                <a:latin typeface="Calibri" panose="020F0502020204030204" pitchFamily="34" charset="0"/>
                <a:ea typeface="Calibri" panose="020F0502020204030204" pitchFamily="34" charset="0"/>
                <a:cs typeface="Arial" panose="020B0604020202020204" pitchFamily="34" charset="0"/>
              </a:rPr>
              <a:t>To alleviate cashflow challenges during this transition , </a:t>
            </a:r>
            <a:r>
              <a:rPr lang="en-CA" sz="1200">
                <a:solidFill>
                  <a:schemeClr val="accent1"/>
                </a:solidFill>
                <a:effectLst/>
                <a:latin typeface="Calibri" panose="020F0502020204030204" pitchFamily="34" charset="0"/>
                <a:ea typeface="Calibri" panose="020F0502020204030204" pitchFamily="34" charset="0"/>
                <a:cs typeface="Arial" panose="020B0604020202020204" pitchFamily="34" charset="0"/>
              </a:rPr>
              <a:t>we will be advancing amounts to offset this fee reduction to all licensed, funded child care centres and home providers  by December 23</a:t>
            </a:r>
          </a:p>
          <a:p>
            <a:pPr marL="425450" marR="427355" indent="-171450" algn="just">
              <a:buFont typeface="Arial" panose="020B0604020202020204" pitchFamily="34" charset="0"/>
              <a:buChar char="•"/>
            </a:pPr>
            <a:r>
              <a:rPr lang="en-CA" sz="1800">
                <a:effectLst/>
                <a:latin typeface="Calibri" panose="020F0502020204030204" pitchFamily="34" charset="0"/>
                <a:ea typeface="Calibri" panose="020F0502020204030204" pitchFamily="34" charset="0"/>
              </a:rPr>
              <a:t>If you still have cash flow concerns or pressures, we encourage you to contact the department.</a:t>
            </a:r>
            <a:endParaRPr lang="en-CA" sz="1600">
              <a:solidFill>
                <a:schemeClr val="accent1"/>
              </a:solidFill>
              <a:latin typeface="Calibri" panose="020F0502020204030204" pitchFamily="34" charset="0"/>
              <a:ea typeface="Calibri" panose="020F0502020204030204" pitchFamily="34" charset="0"/>
            </a:endParaRPr>
          </a:p>
          <a:p>
            <a:pPr marL="254000" marR="427355" indent="0" algn="just">
              <a:buNone/>
            </a:pPr>
            <a:endParaRPr lang="en-CA" sz="1200">
              <a:solidFill>
                <a:schemeClr val="accent1"/>
              </a:solidFill>
              <a:effectLst/>
              <a:latin typeface="Calibri" panose="020F0502020204030204" pitchFamily="34" charset="0"/>
              <a:ea typeface="Calibri" panose="020F0502020204030204" pitchFamily="34" charset="0"/>
            </a:endParaRPr>
          </a:p>
          <a:p>
            <a:pPr marL="254000" marR="427355" indent="0" algn="just">
              <a:buNone/>
            </a:pPr>
            <a:endParaRPr lang="en-CA" sz="1200">
              <a:solidFill>
                <a:schemeClr val="accent1"/>
              </a:solidFill>
              <a:effectLst/>
              <a:latin typeface="Calibri" panose="020F0502020204030204" pitchFamily="34" charset="0"/>
              <a:ea typeface="Calibri" panose="020F0502020204030204" pitchFamily="34" charset="0"/>
            </a:endParaRPr>
          </a:p>
          <a:p>
            <a:pPr marL="254000" marR="427355" indent="0" algn="just">
              <a:buNone/>
            </a:pPr>
            <a:endParaRPr lang="en-CA" sz="1200">
              <a:solidFill>
                <a:schemeClr val="accent1"/>
              </a:solidFill>
              <a:latin typeface="Calibri" panose="020F0502020204030204" pitchFamily="34" charset="0"/>
              <a:ea typeface="Calibri" panose="020F0502020204030204" pitchFamily="34" charset="0"/>
            </a:endParaRPr>
          </a:p>
          <a:p>
            <a:endParaRPr lang="en-CA"/>
          </a:p>
        </p:txBody>
      </p:sp>
      <p:sp>
        <p:nvSpPr>
          <p:cNvPr id="4" name="Slide Number Placeholder 3"/>
          <p:cNvSpPr>
            <a:spLocks noGrp="1"/>
          </p:cNvSpPr>
          <p:nvPr>
            <p:ph type="sldNum" sz="quarter" idx="5"/>
          </p:nvPr>
        </p:nvSpPr>
        <p:spPr/>
        <p:txBody>
          <a:bodyPr/>
          <a:lstStyle/>
          <a:p>
            <a:fld id="{3E1F6FE6-5107-4847-9D1A-40DCA2721488}" type="slidenum">
              <a:rPr lang="en-CA" smtClean="0"/>
              <a:t>5</a:t>
            </a:fld>
            <a:endParaRPr lang="en-CA"/>
          </a:p>
        </p:txBody>
      </p:sp>
    </p:spTree>
    <p:extLst>
      <p:ext uri="{BB962C8B-B14F-4D97-AF65-F5344CB8AC3E}">
        <p14:creationId xmlns:p14="http://schemas.microsoft.com/office/powerpoint/2010/main" val="3191711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25450" marR="427355" indent="-171450" algn="just">
              <a:buFont typeface="Arial" panose="020B0604020202020204" pitchFamily="34" charset="0"/>
              <a:buChar char="•"/>
            </a:pPr>
            <a:r>
              <a:rPr lang="en-US" sz="1200" err="1">
                <a:solidFill>
                  <a:schemeClr val="accent1"/>
                </a:solidFill>
                <a:effectLst/>
                <a:latin typeface="Calibri" panose="020F0502020204030204" pitchFamily="34" charset="0"/>
                <a:ea typeface="Calibri" panose="020F0502020204030204" pitchFamily="34" charset="0"/>
              </a:rPr>
              <a:t>Centres</a:t>
            </a:r>
            <a:r>
              <a:rPr lang="en-US" sz="1200">
                <a:solidFill>
                  <a:schemeClr val="accent1"/>
                </a:solidFill>
                <a:effectLst/>
                <a:latin typeface="Calibri" panose="020F0502020204030204" pitchFamily="34" charset="0"/>
                <a:ea typeface="Calibri" panose="020F0502020204030204" pitchFamily="34" charset="0"/>
              </a:rPr>
              <a:t> will use the new online form and reporting process (</a:t>
            </a:r>
            <a:r>
              <a:rPr lang="en-US" sz="1200" err="1">
                <a:solidFill>
                  <a:schemeClr val="accent1"/>
                </a:solidFill>
                <a:effectLst/>
                <a:latin typeface="Calibri" panose="020F0502020204030204" pitchFamily="34" charset="0"/>
                <a:ea typeface="Calibri" panose="020F0502020204030204" pitchFamily="34" charset="0"/>
              </a:rPr>
              <a:t>centres</a:t>
            </a:r>
            <a:r>
              <a:rPr lang="en-US" sz="1200">
                <a:solidFill>
                  <a:schemeClr val="accent1"/>
                </a:solidFill>
                <a:effectLst/>
                <a:latin typeface="Calibri" panose="020F0502020204030204" pitchFamily="34" charset="0"/>
                <a:ea typeface="Calibri" panose="020F0502020204030204" pitchFamily="34" charset="0"/>
              </a:rPr>
              <a:t> now get reimbursed faster)</a:t>
            </a:r>
          </a:p>
          <a:p>
            <a:pPr marL="425450" marR="427355" indent="-171450" algn="just">
              <a:buFont typeface="Arial" panose="020B0604020202020204" pitchFamily="34" charset="0"/>
              <a:buChar char="•"/>
            </a:pPr>
            <a:r>
              <a:rPr lang="en-US" sz="1200">
                <a:solidFill>
                  <a:schemeClr val="accent1"/>
                </a:solidFill>
                <a:effectLst/>
                <a:latin typeface="Calibri" panose="020F0502020204030204" pitchFamily="34" charset="0"/>
                <a:ea typeface="Calibri" panose="020F0502020204030204" pitchFamily="34" charset="0"/>
              </a:rPr>
              <a:t>Online form will automatically calculate the new rates and the Department will provide funding to cover the </a:t>
            </a:r>
            <a:r>
              <a:rPr lang="en-CA" sz="1200">
                <a:solidFill>
                  <a:schemeClr val="accent1"/>
                </a:solidFill>
                <a:effectLst/>
                <a:latin typeface="Calibri" panose="020F0502020204030204" pitchFamily="34" charset="0"/>
                <a:ea typeface="Calibri" panose="020F0502020204030204" pitchFamily="34" charset="0"/>
              </a:rPr>
              <a:t>difference</a:t>
            </a:r>
          </a:p>
          <a:p>
            <a:pPr marL="425450" marR="427355" indent="-171450" algn="just">
              <a:buFont typeface="Arial" panose="020B0604020202020204" pitchFamily="34" charset="0"/>
              <a:buChar char="•"/>
            </a:pPr>
            <a:r>
              <a:rPr lang="en-CA" sz="1200">
                <a:solidFill>
                  <a:schemeClr val="tx1"/>
                </a:solidFill>
                <a:effectLst/>
                <a:latin typeface="Calibri" panose="020F0502020204030204" pitchFamily="34" charset="0"/>
                <a:ea typeface="Calibri" panose="020F0502020204030204" pitchFamily="34" charset="0"/>
                <a:cs typeface="Arial" panose="020B0604020202020204" pitchFamily="34" charset="0"/>
              </a:rPr>
              <a:t>To alleviate cashflow challenges during this transition , </a:t>
            </a:r>
            <a:r>
              <a:rPr lang="en-CA" sz="1200">
                <a:solidFill>
                  <a:schemeClr val="accent1"/>
                </a:solidFill>
                <a:effectLst/>
                <a:latin typeface="Calibri" panose="020F0502020204030204" pitchFamily="34" charset="0"/>
                <a:ea typeface="Calibri" panose="020F0502020204030204" pitchFamily="34" charset="0"/>
                <a:cs typeface="Arial" panose="020B0604020202020204" pitchFamily="34" charset="0"/>
              </a:rPr>
              <a:t>we will be advancing amounts to offset this fee reduction to all licensed, funded child care centres and home providers  by December 23</a:t>
            </a:r>
          </a:p>
          <a:p>
            <a:pPr marL="425450" marR="427355" indent="-171450" algn="just">
              <a:buFont typeface="Arial" panose="020B0604020202020204" pitchFamily="34" charset="0"/>
              <a:buChar char="•"/>
            </a:pPr>
            <a:r>
              <a:rPr lang="en-CA" sz="1800">
                <a:effectLst/>
                <a:latin typeface="Calibri" panose="020F0502020204030204" pitchFamily="34" charset="0"/>
                <a:ea typeface="Calibri" panose="020F0502020204030204" pitchFamily="34" charset="0"/>
              </a:rPr>
              <a:t>If you still have cash flow concerns or pressures, we encourage you to contact the department.</a:t>
            </a:r>
            <a:endParaRPr lang="en-CA" sz="1600">
              <a:solidFill>
                <a:schemeClr val="accent1"/>
              </a:solidFill>
              <a:latin typeface="Calibri" panose="020F0502020204030204" pitchFamily="34" charset="0"/>
              <a:ea typeface="Calibri" panose="020F0502020204030204" pitchFamily="34" charset="0"/>
            </a:endParaRPr>
          </a:p>
          <a:p>
            <a:pPr marL="254000" marR="427355" indent="0" algn="just">
              <a:buNone/>
            </a:pPr>
            <a:endParaRPr lang="en-CA" sz="1200">
              <a:solidFill>
                <a:schemeClr val="accent1"/>
              </a:solidFill>
              <a:effectLst/>
              <a:latin typeface="Calibri" panose="020F0502020204030204" pitchFamily="34" charset="0"/>
              <a:ea typeface="Calibri" panose="020F0502020204030204" pitchFamily="34" charset="0"/>
            </a:endParaRPr>
          </a:p>
          <a:p>
            <a:pPr marL="254000" marR="427355" indent="0" algn="just">
              <a:buNone/>
            </a:pPr>
            <a:endParaRPr lang="en-CA" sz="1200">
              <a:solidFill>
                <a:schemeClr val="accent1"/>
              </a:solidFill>
              <a:effectLst/>
              <a:latin typeface="Calibri" panose="020F0502020204030204" pitchFamily="34" charset="0"/>
              <a:ea typeface="Calibri" panose="020F0502020204030204" pitchFamily="34" charset="0"/>
            </a:endParaRPr>
          </a:p>
          <a:p>
            <a:pPr marL="254000" marR="427355" indent="0" algn="just">
              <a:buNone/>
            </a:pPr>
            <a:endParaRPr lang="en-CA" sz="1200">
              <a:solidFill>
                <a:schemeClr val="accent1"/>
              </a:solidFill>
              <a:latin typeface="Calibri" panose="020F0502020204030204" pitchFamily="34" charset="0"/>
              <a:ea typeface="Calibri" panose="020F0502020204030204" pitchFamily="34" charset="0"/>
            </a:endParaRPr>
          </a:p>
          <a:p>
            <a:endParaRPr lang="en-CA"/>
          </a:p>
        </p:txBody>
      </p:sp>
      <p:sp>
        <p:nvSpPr>
          <p:cNvPr id="4" name="Slide Number Placeholder 3"/>
          <p:cNvSpPr>
            <a:spLocks noGrp="1"/>
          </p:cNvSpPr>
          <p:nvPr>
            <p:ph type="sldNum" sz="quarter" idx="5"/>
          </p:nvPr>
        </p:nvSpPr>
        <p:spPr/>
        <p:txBody>
          <a:bodyPr/>
          <a:lstStyle/>
          <a:p>
            <a:fld id="{3E1F6FE6-5107-4847-9D1A-40DCA2721488}" type="slidenum">
              <a:rPr lang="en-CA" smtClean="0"/>
              <a:t>6</a:t>
            </a:fld>
            <a:endParaRPr lang="en-CA"/>
          </a:p>
        </p:txBody>
      </p:sp>
    </p:spTree>
    <p:extLst>
      <p:ext uri="{BB962C8B-B14F-4D97-AF65-F5344CB8AC3E}">
        <p14:creationId xmlns:p14="http://schemas.microsoft.com/office/powerpoint/2010/main" val="3982435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54050" marR="427355" indent="-171450">
              <a:buFont typeface="Arial" panose="020B0604020202020204" pitchFamily="34" charset="0"/>
              <a:buChar char="•"/>
            </a:pPr>
            <a:r>
              <a:rPr lang="en-US" sz="1200">
                <a:solidFill>
                  <a:schemeClr val="accent1"/>
                </a:solidFill>
                <a:effectLst/>
                <a:latin typeface="Calibri" panose="020F0502020204030204" pitchFamily="34" charset="0"/>
                <a:ea typeface="Calibri" panose="020F0502020204030204" pitchFamily="34" charset="0"/>
                <a:cs typeface="Arial" panose="020B0604020202020204" pitchFamily="34" charset="0"/>
              </a:rPr>
              <a:t>With this additional fee reduction, over 3000 families that are supported by the Subsidy Program will pay $0 a day for care. </a:t>
            </a:r>
          </a:p>
          <a:p>
            <a:pPr marL="654050" marR="427355" indent="-171450">
              <a:buFont typeface="Arial" panose="020B0604020202020204" pitchFamily="34" charset="0"/>
              <a:buChar char="•"/>
            </a:pPr>
            <a:r>
              <a:rPr lang="en-US" sz="1200">
                <a:solidFill>
                  <a:schemeClr val="accent1"/>
                </a:solidFill>
                <a:effectLst/>
                <a:latin typeface="Calibri" panose="020F0502020204030204" pitchFamily="34" charset="0"/>
                <a:ea typeface="Calibri" panose="020F0502020204030204" pitchFamily="34" charset="0"/>
                <a:cs typeface="Arial" panose="020B0604020202020204" pitchFamily="34" charset="0"/>
              </a:rPr>
              <a:t>This was not a straight doubling of the 25% fee reduction from January 2022; there was an intentional focus on higher cost programs, vs those that are already lower costing and closer/below $10 per day</a:t>
            </a:r>
          </a:p>
          <a:p>
            <a:pPr marL="654050" marR="427355" indent="-171450">
              <a:buFont typeface="Arial" panose="020B0604020202020204" pitchFamily="34" charset="0"/>
              <a:buChar char="•"/>
            </a:pPr>
            <a:r>
              <a:rPr lang="en-US">
                <a:solidFill>
                  <a:schemeClr val="accent1"/>
                </a:solidFill>
                <a:latin typeface="Calibri" panose="020F0502020204030204" pitchFamily="34" charset="0"/>
                <a:ea typeface="Calibri" panose="020F0502020204030204" pitchFamily="34" charset="0"/>
                <a:cs typeface="Arial" panose="020B0604020202020204" pitchFamily="34" charset="0"/>
              </a:rPr>
              <a:t>No additional fee reductions for the NS BAP</a:t>
            </a:r>
          </a:p>
          <a:p>
            <a:pPr marL="654050" marR="427355" indent="-171450">
              <a:buFont typeface="Arial" panose="020B0604020202020204" pitchFamily="34" charset="0"/>
              <a:buChar char="•"/>
            </a:pPr>
            <a:r>
              <a:rPr lang="en-US">
                <a:solidFill>
                  <a:schemeClr val="accent1"/>
                </a:solidFill>
                <a:latin typeface="Calibri" panose="020F0502020204030204" pitchFamily="34" charset="0"/>
                <a:ea typeface="Calibri" panose="020F0502020204030204" pitchFamily="34" charset="0"/>
                <a:cs typeface="Arial" panose="020B0604020202020204" pitchFamily="34" charset="0"/>
              </a:rPr>
              <a:t>Focused on infant, toddler and pre-school full-day programs – the highest cost</a:t>
            </a:r>
          </a:p>
          <a:p>
            <a:endParaRPr lang="en-CA"/>
          </a:p>
        </p:txBody>
      </p:sp>
      <p:sp>
        <p:nvSpPr>
          <p:cNvPr id="4" name="Slide Number Placeholder 3"/>
          <p:cNvSpPr>
            <a:spLocks noGrp="1"/>
          </p:cNvSpPr>
          <p:nvPr>
            <p:ph type="sldNum" sz="quarter" idx="5"/>
          </p:nvPr>
        </p:nvSpPr>
        <p:spPr/>
        <p:txBody>
          <a:bodyPr/>
          <a:lstStyle/>
          <a:p>
            <a:fld id="{3E1F6FE6-5107-4847-9D1A-40DCA2721488}" type="slidenum">
              <a:rPr lang="en-CA" smtClean="0"/>
              <a:t>7</a:t>
            </a:fld>
            <a:endParaRPr lang="en-CA"/>
          </a:p>
        </p:txBody>
      </p:sp>
    </p:spTree>
    <p:extLst>
      <p:ext uri="{BB962C8B-B14F-4D97-AF65-F5344CB8AC3E}">
        <p14:creationId xmlns:p14="http://schemas.microsoft.com/office/powerpoint/2010/main" val="3803105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25450" marR="427355" indent="-171450" algn="just">
              <a:buFont typeface="Arial" panose="020B0604020202020204" pitchFamily="34" charset="0"/>
              <a:buChar char="•"/>
            </a:pPr>
            <a:r>
              <a:rPr lang="en-US" err="1">
                <a:solidFill>
                  <a:schemeClr val="accent1"/>
                </a:solidFill>
                <a:latin typeface="Calibri"/>
                <a:ea typeface="Calibri" panose="020F0502020204030204" pitchFamily="34" charset="0"/>
                <a:cs typeface="Calibri"/>
              </a:rPr>
              <a:t>Centres</a:t>
            </a:r>
            <a:r>
              <a:rPr lang="en-US" sz="1200">
                <a:solidFill>
                  <a:schemeClr val="accent1"/>
                </a:solidFill>
                <a:effectLst/>
                <a:latin typeface="Calibri"/>
                <a:ea typeface="Calibri" panose="020F0502020204030204" pitchFamily="34" charset="0"/>
                <a:cs typeface="Calibri"/>
              </a:rPr>
              <a:t> will use the new online form and reporting process (</a:t>
            </a:r>
            <a:r>
              <a:rPr lang="en-US" sz="1200" err="1">
                <a:solidFill>
                  <a:schemeClr val="accent1"/>
                </a:solidFill>
                <a:effectLst/>
                <a:latin typeface="Calibri"/>
                <a:ea typeface="Calibri" panose="020F0502020204030204" pitchFamily="34" charset="0"/>
                <a:cs typeface="Calibri"/>
              </a:rPr>
              <a:t>centres</a:t>
            </a:r>
            <a:r>
              <a:rPr lang="en-US" sz="1200">
                <a:solidFill>
                  <a:schemeClr val="accent1"/>
                </a:solidFill>
                <a:effectLst/>
                <a:latin typeface="Calibri"/>
                <a:ea typeface="Calibri" panose="020F0502020204030204" pitchFamily="34" charset="0"/>
                <a:cs typeface="Calibri"/>
              </a:rPr>
              <a:t> now get reimbursed faster)</a:t>
            </a:r>
          </a:p>
          <a:p>
            <a:pPr marL="425450" marR="427355" indent="-171450" algn="just">
              <a:buFont typeface="Arial" panose="020B0604020202020204" pitchFamily="34" charset="0"/>
              <a:buChar char="•"/>
            </a:pPr>
            <a:r>
              <a:rPr lang="en-US" sz="1200">
                <a:solidFill>
                  <a:schemeClr val="accent1"/>
                </a:solidFill>
                <a:effectLst/>
                <a:latin typeface="Calibri"/>
                <a:ea typeface="Calibri" panose="020F0502020204030204" pitchFamily="34" charset="0"/>
                <a:cs typeface="Calibri"/>
              </a:rPr>
              <a:t>Online form will automatically calculate the new rates and the Department will provide funding to cover the </a:t>
            </a:r>
            <a:r>
              <a:rPr lang="en-CA" sz="1200">
                <a:solidFill>
                  <a:schemeClr val="accent1"/>
                </a:solidFill>
                <a:effectLst/>
                <a:latin typeface="Calibri"/>
                <a:ea typeface="Calibri" panose="020F0502020204030204" pitchFamily="34" charset="0"/>
                <a:cs typeface="Calibri"/>
              </a:rPr>
              <a:t>difference</a:t>
            </a:r>
          </a:p>
          <a:p>
            <a:pPr marL="425450" marR="427355" indent="-171450" algn="just">
              <a:buFont typeface="Arial" panose="020B0604020202020204" pitchFamily="34" charset="0"/>
              <a:buChar char="•"/>
            </a:pPr>
            <a:r>
              <a:rPr lang="en-CA" sz="1200">
                <a:solidFill>
                  <a:schemeClr val="tx1"/>
                </a:solidFill>
                <a:effectLst/>
                <a:latin typeface="Calibri"/>
                <a:ea typeface="Calibri" panose="020F0502020204030204" pitchFamily="34" charset="0"/>
                <a:cs typeface="Calibri"/>
              </a:rPr>
              <a:t>To alleviate cashflow challenges during this transition , </a:t>
            </a:r>
            <a:r>
              <a:rPr lang="en-CA" sz="1200">
                <a:solidFill>
                  <a:schemeClr val="accent1"/>
                </a:solidFill>
                <a:effectLst/>
                <a:latin typeface="Calibri"/>
                <a:ea typeface="Calibri" panose="020F0502020204030204" pitchFamily="34" charset="0"/>
                <a:cs typeface="Calibri"/>
              </a:rPr>
              <a:t>we will be advancing amounts to offset this fee reduction to all licensed, funded child care centres and home providers</a:t>
            </a:r>
            <a:r>
              <a:rPr lang="en-CA">
                <a:solidFill>
                  <a:schemeClr val="accent1"/>
                </a:solidFill>
                <a:latin typeface="Calibri"/>
                <a:ea typeface="Calibri" panose="020F0502020204030204" pitchFamily="34" charset="0"/>
                <a:cs typeface="Calibri"/>
              </a:rPr>
              <a:t> </a:t>
            </a:r>
            <a:r>
              <a:rPr lang="en-CA" sz="1200">
                <a:solidFill>
                  <a:schemeClr val="accent1"/>
                </a:solidFill>
                <a:effectLst/>
                <a:latin typeface="Calibri"/>
                <a:ea typeface="Calibri" panose="020F0502020204030204" pitchFamily="34" charset="0"/>
                <a:cs typeface="Calibri"/>
              </a:rPr>
              <a:t> by December 23</a:t>
            </a:r>
          </a:p>
          <a:p>
            <a:pPr marL="425450" marR="427355" indent="-171450" algn="just">
              <a:buFont typeface="Arial" panose="020B0604020202020204" pitchFamily="34" charset="0"/>
              <a:buChar char="•"/>
            </a:pPr>
            <a:r>
              <a:rPr lang="en-CA" sz="1800">
                <a:effectLst/>
                <a:latin typeface="Calibri"/>
                <a:ea typeface="Calibri" panose="020F0502020204030204" pitchFamily="34" charset="0"/>
                <a:cs typeface="Calibri"/>
              </a:rPr>
              <a:t>If you still have cash flow concerns or pressures, we encourage you to contact the department.</a:t>
            </a:r>
            <a:endParaRPr lang="en-CA" sz="1600">
              <a:solidFill>
                <a:schemeClr val="accent1"/>
              </a:solidFill>
              <a:latin typeface="Calibri"/>
              <a:ea typeface="Calibri" panose="020F0502020204030204" pitchFamily="34" charset="0"/>
              <a:cs typeface="Calibri"/>
            </a:endParaRPr>
          </a:p>
          <a:p>
            <a:pPr marL="254000" marR="427355" indent="0" algn="just">
              <a:buNone/>
            </a:pPr>
            <a:endParaRPr lang="en-CA" sz="1200">
              <a:solidFill>
                <a:schemeClr val="accent1"/>
              </a:solidFill>
              <a:effectLst/>
              <a:latin typeface="Calibri" panose="020F0502020204030204" pitchFamily="34" charset="0"/>
              <a:ea typeface="Calibri" panose="020F0502020204030204" pitchFamily="34" charset="0"/>
            </a:endParaRPr>
          </a:p>
          <a:p>
            <a:pPr marL="254000" marR="427355" indent="0" algn="just">
              <a:buNone/>
            </a:pPr>
            <a:endParaRPr lang="en-CA" sz="1200">
              <a:solidFill>
                <a:schemeClr val="accent1"/>
              </a:solidFill>
              <a:effectLst/>
              <a:latin typeface="Calibri" panose="020F0502020204030204" pitchFamily="34" charset="0"/>
              <a:ea typeface="Calibri" panose="020F0502020204030204" pitchFamily="34" charset="0"/>
            </a:endParaRPr>
          </a:p>
          <a:p>
            <a:pPr marL="254000" marR="427355" indent="0" algn="just">
              <a:buNone/>
            </a:pPr>
            <a:endParaRPr lang="en-CA" sz="1200">
              <a:solidFill>
                <a:schemeClr val="accent1"/>
              </a:solidFill>
              <a:latin typeface="Calibri" panose="020F0502020204030204" pitchFamily="34" charset="0"/>
              <a:ea typeface="Calibri" panose="020F0502020204030204" pitchFamily="34" charset="0"/>
            </a:endParaRPr>
          </a:p>
          <a:p>
            <a:endParaRPr lang="en-CA"/>
          </a:p>
        </p:txBody>
      </p:sp>
      <p:sp>
        <p:nvSpPr>
          <p:cNvPr id="4" name="Slide Number Placeholder 3"/>
          <p:cNvSpPr>
            <a:spLocks noGrp="1"/>
          </p:cNvSpPr>
          <p:nvPr>
            <p:ph type="sldNum" sz="quarter" idx="5"/>
          </p:nvPr>
        </p:nvSpPr>
        <p:spPr/>
        <p:txBody>
          <a:bodyPr/>
          <a:lstStyle/>
          <a:p>
            <a:fld id="{3E1F6FE6-5107-4847-9D1A-40DCA2721488}" type="slidenum">
              <a:rPr lang="en-CA" smtClean="0"/>
              <a:t>8</a:t>
            </a:fld>
            <a:endParaRPr lang="en-CA"/>
          </a:p>
        </p:txBody>
      </p:sp>
    </p:spTree>
    <p:extLst>
      <p:ext uri="{BB962C8B-B14F-4D97-AF65-F5344CB8AC3E}">
        <p14:creationId xmlns:p14="http://schemas.microsoft.com/office/powerpoint/2010/main" val="2242876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25450" marR="427355" indent="-171450" algn="just">
              <a:buFont typeface="Arial" panose="020B0604020202020204" pitchFamily="34" charset="0"/>
              <a:buChar char="•"/>
            </a:pPr>
            <a:r>
              <a:rPr lang="en-US" sz="1200">
                <a:solidFill>
                  <a:schemeClr val="accent1"/>
                </a:solidFill>
                <a:effectLst/>
                <a:latin typeface="Calibri" panose="020F0502020204030204" pitchFamily="34" charset="0"/>
                <a:ea typeface="Calibri" panose="020F0502020204030204" pitchFamily="34" charset="0"/>
              </a:rPr>
              <a:t>All Operators that </a:t>
            </a:r>
            <a:r>
              <a:rPr lang="en-US" sz="1200" b="1">
                <a:solidFill>
                  <a:schemeClr val="accent1"/>
                </a:solidFill>
                <a:effectLst/>
                <a:latin typeface="Calibri" panose="020F0502020204030204" pitchFamily="34" charset="0"/>
                <a:ea typeface="Calibri" panose="020F0502020204030204" pitchFamily="34" charset="0"/>
              </a:rPr>
              <a:t>have signed an amended QIG funding agreement </a:t>
            </a:r>
            <a:r>
              <a:rPr lang="en-US" sz="1200">
                <a:solidFill>
                  <a:schemeClr val="accent1"/>
                </a:solidFill>
                <a:effectLst/>
                <a:latin typeface="Calibri" panose="020F0502020204030204" pitchFamily="34" charset="0"/>
                <a:ea typeface="Calibri" panose="020F0502020204030204" pitchFamily="34" charset="0"/>
              </a:rPr>
              <a:t>will </a:t>
            </a:r>
            <a:r>
              <a:rPr lang="en-US" sz="1200" b="1">
                <a:solidFill>
                  <a:schemeClr val="accent1"/>
                </a:solidFill>
                <a:effectLst/>
                <a:latin typeface="Calibri" panose="020F0502020204030204" pitchFamily="34" charset="0"/>
                <a:ea typeface="Calibri" panose="020F0502020204030204" pitchFamily="34" charset="0"/>
              </a:rPr>
              <a:t>receive funding </a:t>
            </a:r>
            <a:r>
              <a:rPr lang="en-US" sz="1200">
                <a:solidFill>
                  <a:schemeClr val="accent1"/>
                </a:solidFill>
                <a:effectLst/>
                <a:latin typeface="Calibri" panose="020F0502020204030204" pitchFamily="34" charset="0"/>
                <a:ea typeface="Calibri" panose="020F0502020204030204" pitchFamily="34" charset="0"/>
              </a:rPr>
              <a:t>for fee reduction. </a:t>
            </a:r>
            <a:r>
              <a:rPr lang="en-US" sz="1200">
                <a:solidFill>
                  <a:srgbClr val="FF0000"/>
                </a:solidFill>
                <a:effectLst/>
                <a:latin typeface="Calibri" panose="020F0502020204030204" pitchFamily="34" charset="0"/>
                <a:ea typeface="Calibri" panose="020F0502020204030204" pitchFamily="34" charset="0"/>
              </a:rPr>
              <a:t>(Over 90% of </a:t>
            </a:r>
            <a:r>
              <a:rPr lang="en-US" sz="1200" err="1">
                <a:solidFill>
                  <a:srgbClr val="FF0000"/>
                </a:solidFill>
                <a:effectLst/>
                <a:latin typeface="Calibri" panose="020F0502020204030204" pitchFamily="34" charset="0"/>
                <a:ea typeface="Calibri" panose="020F0502020204030204" pitchFamily="34" charset="0"/>
              </a:rPr>
              <a:t>centres</a:t>
            </a:r>
            <a:r>
              <a:rPr lang="en-US" sz="1200">
                <a:solidFill>
                  <a:srgbClr val="FF0000"/>
                </a:solidFill>
                <a:effectLst/>
                <a:latin typeface="Calibri" panose="020F0502020204030204" pitchFamily="34" charset="0"/>
                <a:ea typeface="Calibri" panose="020F0502020204030204" pitchFamily="34" charset="0"/>
              </a:rPr>
              <a:t> have signed – update week of call)</a:t>
            </a:r>
          </a:p>
          <a:p>
            <a:pPr marL="425450" marR="427355" indent="-171450" algn="just">
              <a:buFont typeface="Arial" panose="020B0604020202020204" pitchFamily="34" charset="0"/>
              <a:buChar char="•"/>
            </a:pPr>
            <a:r>
              <a:rPr lang="en-US" sz="1200" err="1">
                <a:solidFill>
                  <a:schemeClr val="accent1"/>
                </a:solidFill>
                <a:effectLst/>
                <a:latin typeface="Calibri"/>
                <a:ea typeface="Calibri" panose="020F0502020204030204" pitchFamily="34" charset="0"/>
                <a:cs typeface="Calibri"/>
              </a:rPr>
              <a:t>Centres</a:t>
            </a:r>
            <a:r>
              <a:rPr lang="en-US" sz="1200">
                <a:solidFill>
                  <a:schemeClr val="accent1"/>
                </a:solidFill>
                <a:effectLst/>
                <a:latin typeface="Calibri"/>
                <a:ea typeface="Calibri" panose="020F0502020204030204" pitchFamily="34" charset="0"/>
                <a:cs typeface="Calibri"/>
              </a:rPr>
              <a:t> that have </a:t>
            </a:r>
            <a:r>
              <a:rPr lang="en-US" sz="1200" b="1">
                <a:solidFill>
                  <a:schemeClr val="accent1"/>
                </a:solidFill>
                <a:effectLst/>
                <a:latin typeface="Calibri"/>
                <a:ea typeface="Calibri" panose="020F0502020204030204" pitchFamily="34" charset="0"/>
                <a:cs typeface="Calibri"/>
              </a:rPr>
              <a:t>not signed </a:t>
            </a:r>
            <a:r>
              <a:rPr lang="en-US" sz="1200">
                <a:solidFill>
                  <a:schemeClr val="accent1"/>
                </a:solidFill>
                <a:effectLst/>
                <a:latin typeface="Calibri"/>
                <a:ea typeface="Calibri" panose="020F0502020204030204" pitchFamily="34" charset="0"/>
                <a:cs typeface="Calibri"/>
              </a:rPr>
              <a:t>are </a:t>
            </a:r>
            <a:r>
              <a:rPr lang="en-US" sz="1200" b="1">
                <a:solidFill>
                  <a:schemeClr val="accent1"/>
                </a:solidFill>
                <a:effectLst/>
                <a:latin typeface="Calibri"/>
                <a:ea typeface="Calibri" panose="020F0502020204030204" pitchFamily="34" charset="0"/>
                <a:cs typeface="Calibri"/>
              </a:rPr>
              <a:t>not eligible </a:t>
            </a:r>
            <a:r>
              <a:rPr lang="en-US" sz="1200">
                <a:solidFill>
                  <a:schemeClr val="accent1"/>
                </a:solidFill>
                <a:effectLst/>
                <a:latin typeface="Calibri"/>
                <a:ea typeface="Calibri" panose="020F0502020204030204" pitchFamily="34" charset="0"/>
                <a:cs typeface="Calibri"/>
              </a:rPr>
              <a:t>for this reduction.</a:t>
            </a:r>
            <a:r>
              <a:rPr lang="en-US">
                <a:solidFill>
                  <a:schemeClr val="accent1"/>
                </a:solidFill>
                <a:latin typeface="Calibri"/>
                <a:ea typeface="Calibri" panose="020F0502020204030204" pitchFamily="34" charset="0"/>
                <a:cs typeface="Calibri"/>
              </a:rPr>
              <a:t> </a:t>
            </a:r>
            <a:r>
              <a:rPr lang="en-US" sz="1200">
                <a:solidFill>
                  <a:schemeClr val="accent1"/>
                </a:solidFill>
                <a:effectLst/>
                <a:latin typeface="Calibri"/>
                <a:ea typeface="Calibri" panose="020F0502020204030204" pitchFamily="34" charset="0"/>
                <a:cs typeface="Calibri"/>
              </a:rPr>
              <a:t> </a:t>
            </a:r>
          </a:p>
          <a:p>
            <a:pPr marL="425450" marR="427355" indent="-171450" algn="just">
              <a:buFont typeface="Arial" panose="020B0604020202020204" pitchFamily="34" charset="0"/>
              <a:buChar char="•"/>
            </a:pPr>
            <a:r>
              <a:rPr lang="en-US" sz="1200">
                <a:solidFill>
                  <a:schemeClr val="accent1"/>
                </a:solidFill>
                <a:effectLst/>
                <a:latin typeface="Calibri" panose="020F0502020204030204" pitchFamily="34" charset="0"/>
                <a:ea typeface="Calibri" panose="020F0502020204030204" pitchFamily="34" charset="0"/>
              </a:rPr>
              <a:t>No additional paperwork required for the implementation of this fee reduction</a:t>
            </a:r>
          </a:p>
          <a:p>
            <a:pPr marL="425450" marR="427355" indent="-171450" algn="just">
              <a:buFont typeface="Arial" panose="020B0604020202020204" pitchFamily="34" charset="0"/>
              <a:buChar char="•"/>
            </a:pPr>
            <a:r>
              <a:rPr lang="en-US">
                <a:solidFill>
                  <a:srgbClr val="4472C4"/>
                </a:solidFill>
                <a:cs typeface="Calibri"/>
              </a:rPr>
              <a:t>BAP is not eligible for fee reductions – already charge close to $10/day. Focusing on ages where costs are the greatest; child care and home care</a:t>
            </a:r>
          </a:p>
          <a:p>
            <a:endParaRPr lang="en-CA">
              <a:cs typeface="Calibri" panose="020F0502020204030204"/>
            </a:endParaRPr>
          </a:p>
        </p:txBody>
      </p:sp>
      <p:sp>
        <p:nvSpPr>
          <p:cNvPr id="4" name="Slide Number Placeholder 3"/>
          <p:cNvSpPr>
            <a:spLocks noGrp="1"/>
          </p:cNvSpPr>
          <p:nvPr>
            <p:ph type="sldNum" sz="quarter" idx="5"/>
          </p:nvPr>
        </p:nvSpPr>
        <p:spPr/>
        <p:txBody>
          <a:bodyPr/>
          <a:lstStyle/>
          <a:p>
            <a:fld id="{3E1F6FE6-5107-4847-9D1A-40DCA2721488}" type="slidenum">
              <a:rPr lang="en-CA" smtClean="0"/>
              <a:t>9</a:t>
            </a:fld>
            <a:endParaRPr lang="en-CA"/>
          </a:p>
        </p:txBody>
      </p:sp>
    </p:spTree>
    <p:extLst>
      <p:ext uri="{BB962C8B-B14F-4D97-AF65-F5344CB8AC3E}">
        <p14:creationId xmlns:p14="http://schemas.microsoft.com/office/powerpoint/2010/main" val="2305778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65580-DCC8-4148-0D46-C7E2D779B5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77E4669-1D8A-9996-694C-F0413EDAB1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4FC83BF-5A1C-0E84-1550-44FAF8652171}"/>
              </a:ext>
            </a:extLst>
          </p:cNvPr>
          <p:cNvSpPr>
            <a:spLocks noGrp="1"/>
          </p:cNvSpPr>
          <p:nvPr>
            <p:ph type="dt" sz="half" idx="10"/>
          </p:nvPr>
        </p:nvSpPr>
        <p:spPr/>
        <p:txBody>
          <a:bodyPr/>
          <a:lstStyle/>
          <a:p>
            <a:fld id="{C764DE79-268F-4C1A-8933-263129D2AF90}" type="datetimeFigureOut">
              <a:rPr lang="en-US" smtClean="0"/>
              <a:t>11/29/2022</a:t>
            </a:fld>
            <a:endParaRPr lang="en-US"/>
          </a:p>
        </p:txBody>
      </p:sp>
      <p:sp>
        <p:nvSpPr>
          <p:cNvPr id="5" name="Footer Placeholder 4">
            <a:extLst>
              <a:ext uri="{FF2B5EF4-FFF2-40B4-BE49-F238E27FC236}">
                <a16:creationId xmlns:a16="http://schemas.microsoft.com/office/drawing/2014/main" id="{735DAF4F-383E-369D-13C5-1B4F8549F8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B86D10-A260-C47D-3F9F-119DD9E88AA8}"/>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479738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D152A-61A6-3ED9-B72B-E3CAE4566BB4}"/>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55300C5-B2F4-1687-DF98-8CBE2F7BC5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228CF80-5E36-E08D-1312-D2591E3A4F55}"/>
              </a:ext>
            </a:extLst>
          </p:cNvPr>
          <p:cNvSpPr>
            <a:spLocks noGrp="1"/>
          </p:cNvSpPr>
          <p:nvPr>
            <p:ph type="dt" sz="half" idx="10"/>
          </p:nvPr>
        </p:nvSpPr>
        <p:spPr/>
        <p:txBody>
          <a:bodyPr/>
          <a:lstStyle/>
          <a:p>
            <a:fld id="{C764DE79-268F-4C1A-8933-263129D2AF90}" type="datetimeFigureOut">
              <a:rPr lang="en-US" smtClean="0"/>
              <a:t>11/29/2022</a:t>
            </a:fld>
            <a:endParaRPr lang="en-US"/>
          </a:p>
        </p:txBody>
      </p:sp>
      <p:sp>
        <p:nvSpPr>
          <p:cNvPr id="5" name="Footer Placeholder 4">
            <a:extLst>
              <a:ext uri="{FF2B5EF4-FFF2-40B4-BE49-F238E27FC236}">
                <a16:creationId xmlns:a16="http://schemas.microsoft.com/office/drawing/2014/main" id="{1CDCA152-1D86-496C-3E96-BC4027BDFA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639161-183F-477A-734D-418E4CA227C7}"/>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98128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418C91-698F-0C17-0E20-7C95A6389B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4E06444-20DD-910F-A64D-B04842A852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2265310-5373-D713-344D-FDC287D31268}"/>
              </a:ext>
            </a:extLst>
          </p:cNvPr>
          <p:cNvSpPr>
            <a:spLocks noGrp="1"/>
          </p:cNvSpPr>
          <p:nvPr>
            <p:ph type="dt" sz="half" idx="10"/>
          </p:nvPr>
        </p:nvSpPr>
        <p:spPr/>
        <p:txBody>
          <a:bodyPr/>
          <a:lstStyle/>
          <a:p>
            <a:fld id="{C764DE79-268F-4C1A-8933-263129D2AF90}" type="datetimeFigureOut">
              <a:rPr lang="en-US" smtClean="0"/>
              <a:t>11/29/2022</a:t>
            </a:fld>
            <a:endParaRPr lang="en-US"/>
          </a:p>
        </p:txBody>
      </p:sp>
      <p:sp>
        <p:nvSpPr>
          <p:cNvPr id="5" name="Footer Placeholder 4">
            <a:extLst>
              <a:ext uri="{FF2B5EF4-FFF2-40B4-BE49-F238E27FC236}">
                <a16:creationId xmlns:a16="http://schemas.microsoft.com/office/drawing/2014/main" id="{B4CAB81C-8EF6-4A0F-3049-3F14114772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0C0F60-9F5F-7DA5-6026-6303273F7C79}"/>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698256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00250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marL="0" marR="0" indent="0" algn="ctr" defTabSz="457200" rtl="0" eaLnBrk="1" fontAlgn="auto" latinLnBrk="0" hangingPunct="1">
              <a:lnSpc>
                <a:spcPct val="100000"/>
              </a:lnSpc>
              <a:spcBef>
                <a:spcPts val="0"/>
              </a:spcBef>
              <a:spcAft>
                <a:spcPts val="0"/>
              </a:spcAft>
              <a:buClrTx/>
              <a:buSzTx/>
              <a:buFontTx/>
              <a:buNone/>
              <a:tabLst/>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372327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7C2B7-CCC0-2AF6-E900-F24FB26B5A1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2B37EFF-A442-D82C-84AA-5A398D3B74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8CFB3E7-3D93-7C0A-7720-21FD3DED448F}"/>
              </a:ext>
            </a:extLst>
          </p:cNvPr>
          <p:cNvSpPr>
            <a:spLocks noGrp="1"/>
          </p:cNvSpPr>
          <p:nvPr>
            <p:ph type="dt" sz="half" idx="10"/>
          </p:nvPr>
        </p:nvSpPr>
        <p:spPr/>
        <p:txBody>
          <a:bodyPr/>
          <a:lstStyle/>
          <a:p>
            <a:fld id="{C764DE79-268F-4C1A-8933-263129D2AF90}" type="datetimeFigureOut">
              <a:rPr lang="en-US" smtClean="0"/>
              <a:t>11/29/2022</a:t>
            </a:fld>
            <a:endParaRPr lang="en-US"/>
          </a:p>
        </p:txBody>
      </p:sp>
      <p:sp>
        <p:nvSpPr>
          <p:cNvPr id="5" name="Footer Placeholder 4">
            <a:extLst>
              <a:ext uri="{FF2B5EF4-FFF2-40B4-BE49-F238E27FC236}">
                <a16:creationId xmlns:a16="http://schemas.microsoft.com/office/drawing/2014/main" id="{473352EE-DE7D-AC15-0255-A66AD487B1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75AB0E-7D21-DFE1-0F73-55CE890B20B0}"/>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013481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59312-14B3-5BEA-8030-9F36E956DB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AAB6D9D7-C2B4-503E-930E-BAC6E43B3A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788CDA-A3A3-8A57-3B6F-46E273FC50C4}"/>
              </a:ext>
            </a:extLst>
          </p:cNvPr>
          <p:cNvSpPr>
            <a:spLocks noGrp="1"/>
          </p:cNvSpPr>
          <p:nvPr>
            <p:ph type="dt" sz="half" idx="10"/>
          </p:nvPr>
        </p:nvSpPr>
        <p:spPr/>
        <p:txBody>
          <a:bodyPr/>
          <a:lstStyle/>
          <a:p>
            <a:fld id="{C764DE79-268F-4C1A-8933-263129D2AF90}" type="datetimeFigureOut">
              <a:rPr lang="en-US" smtClean="0"/>
              <a:t>11/29/2022</a:t>
            </a:fld>
            <a:endParaRPr lang="en-US"/>
          </a:p>
        </p:txBody>
      </p:sp>
      <p:sp>
        <p:nvSpPr>
          <p:cNvPr id="5" name="Footer Placeholder 4">
            <a:extLst>
              <a:ext uri="{FF2B5EF4-FFF2-40B4-BE49-F238E27FC236}">
                <a16:creationId xmlns:a16="http://schemas.microsoft.com/office/drawing/2014/main" id="{05B35BC5-0ED2-C8BC-AF56-9780261B13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3BEA98-7848-3AAE-96FA-A45F4FFE3ED5}"/>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233268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BB669-A05C-5804-B3F8-68A01E8A61C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5335C96-D2A2-2059-2640-4A3BFFCDAD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4303396-3BFE-0FF4-A044-925FB0CF2E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34014927-087F-3050-501E-E4A63C0DEB2A}"/>
              </a:ext>
            </a:extLst>
          </p:cNvPr>
          <p:cNvSpPr>
            <a:spLocks noGrp="1"/>
          </p:cNvSpPr>
          <p:nvPr>
            <p:ph type="dt" sz="half" idx="10"/>
          </p:nvPr>
        </p:nvSpPr>
        <p:spPr/>
        <p:txBody>
          <a:bodyPr/>
          <a:lstStyle/>
          <a:p>
            <a:fld id="{C764DE79-268F-4C1A-8933-263129D2AF90}" type="datetimeFigureOut">
              <a:rPr lang="en-US" smtClean="0"/>
              <a:t>11/29/2022</a:t>
            </a:fld>
            <a:endParaRPr lang="en-US"/>
          </a:p>
        </p:txBody>
      </p:sp>
      <p:sp>
        <p:nvSpPr>
          <p:cNvPr id="6" name="Footer Placeholder 5">
            <a:extLst>
              <a:ext uri="{FF2B5EF4-FFF2-40B4-BE49-F238E27FC236}">
                <a16:creationId xmlns:a16="http://schemas.microsoft.com/office/drawing/2014/main" id="{FDD7C46B-E3C2-0F6A-9FAD-3A8BE99CC8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7B8F8B-D83A-3531-9C93-A1697047437A}"/>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334915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9AD1B-81BA-DAAE-2ACB-E1CDE49EA508}"/>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25E19C9-921F-F94E-93E1-6FCCA9A1D4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502DBF-6E64-54B2-494C-1373E5687B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7F0CA90-0CD8-3FCA-668F-3658624F80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9D0F4D-7E20-0B68-43A3-6A968EB63B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6CC9E28D-5210-F01F-F770-D9F9D571B4ED}"/>
              </a:ext>
            </a:extLst>
          </p:cNvPr>
          <p:cNvSpPr>
            <a:spLocks noGrp="1"/>
          </p:cNvSpPr>
          <p:nvPr>
            <p:ph type="dt" sz="half" idx="10"/>
          </p:nvPr>
        </p:nvSpPr>
        <p:spPr/>
        <p:txBody>
          <a:bodyPr/>
          <a:lstStyle/>
          <a:p>
            <a:fld id="{C764DE79-268F-4C1A-8933-263129D2AF90}" type="datetimeFigureOut">
              <a:rPr lang="en-US" smtClean="0"/>
              <a:t>11/29/2022</a:t>
            </a:fld>
            <a:endParaRPr lang="en-US"/>
          </a:p>
        </p:txBody>
      </p:sp>
      <p:sp>
        <p:nvSpPr>
          <p:cNvPr id="8" name="Footer Placeholder 7">
            <a:extLst>
              <a:ext uri="{FF2B5EF4-FFF2-40B4-BE49-F238E27FC236}">
                <a16:creationId xmlns:a16="http://schemas.microsoft.com/office/drawing/2014/main" id="{CDEA1E94-3726-E9C0-2D54-B2254199AB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3A2FEB-7A21-5CCA-2AC9-4F5F3484AE3B}"/>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324721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7B704-8418-544E-67EB-D47C19752D3B}"/>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48971AFB-A963-787A-75AD-D2CF9891798F}"/>
              </a:ext>
            </a:extLst>
          </p:cNvPr>
          <p:cNvSpPr>
            <a:spLocks noGrp="1"/>
          </p:cNvSpPr>
          <p:nvPr>
            <p:ph type="dt" sz="half" idx="10"/>
          </p:nvPr>
        </p:nvSpPr>
        <p:spPr/>
        <p:txBody>
          <a:bodyPr/>
          <a:lstStyle/>
          <a:p>
            <a:fld id="{C764DE79-268F-4C1A-8933-263129D2AF90}" type="datetimeFigureOut">
              <a:rPr lang="en-US" smtClean="0"/>
              <a:t>11/29/2022</a:t>
            </a:fld>
            <a:endParaRPr lang="en-US"/>
          </a:p>
        </p:txBody>
      </p:sp>
      <p:sp>
        <p:nvSpPr>
          <p:cNvPr id="4" name="Footer Placeholder 3">
            <a:extLst>
              <a:ext uri="{FF2B5EF4-FFF2-40B4-BE49-F238E27FC236}">
                <a16:creationId xmlns:a16="http://schemas.microsoft.com/office/drawing/2014/main" id="{F69241F1-F624-6DA4-768E-C460F3A535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42F4A1-8EBB-6DC9-060A-A4F4E4DAC4A3}"/>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420453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A7AE31-BE66-3A3F-8A18-04D54F36D405}"/>
              </a:ext>
            </a:extLst>
          </p:cNvPr>
          <p:cNvSpPr>
            <a:spLocks noGrp="1"/>
          </p:cNvSpPr>
          <p:nvPr>
            <p:ph type="dt" sz="half" idx="10"/>
          </p:nvPr>
        </p:nvSpPr>
        <p:spPr/>
        <p:txBody>
          <a:bodyPr/>
          <a:lstStyle/>
          <a:p>
            <a:fld id="{C764DE79-268F-4C1A-8933-263129D2AF90}" type="datetimeFigureOut">
              <a:rPr lang="en-US" smtClean="0"/>
              <a:t>11/29/2022</a:t>
            </a:fld>
            <a:endParaRPr lang="en-US"/>
          </a:p>
        </p:txBody>
      </p:sp>
      <p:sp>
        <p:nvSpPr>
          <p:cNvPr id="3" name="Footer Placeholder 2">
            <a:extLst>
              <a:ext uri="{FF2B5EF4-FFF2-40B4-BE49-F238E27FC236}">
                <a16:creationId xmlns:a16="http://schemas.microsoft.com/office/drawing/2014/main" id="{F133CEB3-F779-C79C-6C38-717BFF1599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AC98A7-4EEB-C40C-5171-DA1893C825AF}"/>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453978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5C514-ACBB-99AC-5790-27F6EEB166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2DBDF64-1E20-79A3-30EE-CED5481E29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33A6B30-E9BA-9919-D642-5C6FB599D6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ED85A0-E79F-2D91-FC96-94BB2DA89C3B}"/>
              </a:ext>
            </a:extLst>
          </p:cNvPr>
          <p:cNvSpPr>
            <a:spLocks noGrp="1"/>
          </p:cNvSpPr>
          <p:nvPr>
            <p:ph type="dt" sz="half" idx="10"/>
          </p:nvPr>
        </p:nvSpPr>
        <p:spPr/>
        <p:txBody>
          <a:bodyPr/>
          <a:lstStyle/>
          <a:p>
            <a:fld id="{C764DE79-268F-4C1A-8933-263129D2AF90}" type="datetimeFigureOut">
              <a:rPr lang="en-US" smtClean="0"/>
              <a:t>11/29/2022</a:t>
            </a:fld>
            <a:endParaRPr lang="en-US"/>
          </a:p>
        </p:txBody>
      </p:sp>
      <p:sp>
        <p:nvSpPr>
          <p:cNvPr id="6" name="Footer Placeholder 5">
            <a:extLst>
              <a:ext uri="{FF2B5EF4-FFF2-40B4-BE49-F238E27FC236}">
                <a16:creationId xmlns:a16="http://schemas.microsoft.com/office/drawing/2014/main" id="{1953BCC7-DD2F-E2D8-9E87-62C662CF04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46029-23B0-9430-AFB3-BE6BFB1E36E8}"/>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431737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A3F38-242E-788D-A41A-27BA7F547D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64E071EC-DE8F-BB0F-EE2C-7EF76E6E80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7B517FE4-6A01-6B5B-3969-AC27EB6B04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AF9593-6A54-C5E4-0F25-A286CAE86AF1}"/>
              </a:ext>
            </a:extLst>
          </p:cNvPr>
          <p:cNvSpPr>
            <a:spLocks noGrp="1"/>
          </p:cNvSpPr>
          <p:nvPr>
            <p:ph type="dt" sz="half" idx="10"/>
          </p:nvPr>
        </p:nvSpPr>
        <p:spPr/>
        <p:txBody>
          <a:bodyPr/>
          <a:lstStyle/>
          <a:p>
            <a:fld id="{C764DE79-268F-4C1A-8933-263129D2AF90}" type="datetimeFigureOut">
              <a:rPr lang="en-US" smtClean="0"/>
              <a:t>11/29/2022</a:t>
            </a:fld>
            <a:endParaRPr lang="en-US"/>
          </a:p>
        </p:txBody>
      </p:sp>
      <p:sp>
        <p:nvSpPr>
          <p:cNvPr id="6" name="Footer Placeholder 5">
            <a:extLst>
              <a:ext uri="{FF2B5EF4-FFF2-40B4-BE49-F238E27FC236}">
                <a16:creationId xmlns:a16="http://schemas.microsoft.com/office/drawing/2014/main" id="{6ABC2FAF-6506-34C8-1EE1-2AEA38BB6C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A09930-1AD6-6813-F54B-E98C0605F6A1}"/>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996766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3C4B2D-997C-C92C-0044-515564FC93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3DFECD8-3C02-B7EF-D39E-50BD02C6D6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06C2D3B-1794-151C-3EDE-8A07B7F3CB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11/29/2022</a:t>
            </a:fld>
            <a:endParaRPr lang="en-US"/>
          </a:p>
        </p:txBody>
      </p:sp>
      <p:sp>
        <p:nvSpPr>
          <p:cNvPr id="5" name="Footer Placeholder 4">
            <a:extLst>
              <a:ext uri="{FF2B5EF4-FFF2-40B4-BE49-F238E27FC236}">
                <a16:creationId xmlns:a16="http://schemas.microsoft.com/office/drawing/2014/main" id="{E9268185-4ECE-1E0D-7014-C6765B0C63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4738BB-D9AB-BA04-9369-46D976E2CE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2404125219"/>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https://childcarenovascotia.ca/families" TargetMode="External"/><Relationship Id="rId2" Type="http://schemas.openxmlformats.org/officeDocument/2006/relationships/hyperlink" Target="https://childcarenovascotia.c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hildcarenovascotia.ca/Operator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hyperlink" Target="https://www.pngall.com/thank-you-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3" Type="http://schemas.openxmlformats.org/officeDocument/2006/relationships/hyperlink" Target="http://www.ednet.ns.ca/earlyyears/families/childcaresubidy/s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403475" y="-96562"/>
            <a:ext cx="4907528" cy="2677648"/>
          </a:xfrm>
          <a:prstGeom prst="rect">
            <a:avLst/>
          </a:prstGeom>
        </p:spPr>
        <p:txBody>
          <a:bodyPr anchor="b"/>
          <a:lstStyle>
            <a:lvl1pPr algn="l" defTabSz="457200" rtl="0" eaLnBrk="1" latinLnBrk="0" hangingPunct="1">
              <a:spcBef>
                <a:spcPct val="0"/>
              </a:spcBef>
              <a:buNone/>
              <a:defRPr sz="5400" b="0" i="0" kern="1200" baseline="0">
                <a:solidFill>
                  <a:schemeClr val="accent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600" b="1">
                <a:solidFill>
                  <a:schemeClr val="accent1"/>
                </a:solidFill>
              </a:rPr>
              <a:t>Welcome!</a:t>
            </a:r>
          </a:p>
          <a:p>
            <a:pPr algn="ctr"/>
            <a:r>
              <a:rPr lang="en-US" sz="3200" b="1">
                <a:solidFill>
                  <a:schemeClr val="accent1"/>
                </a:solidFill>
              </a:rPr>
              <a:t>Fee Reduction Info. Session</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23198" y="6232641"/>
            <a:ext cx="1444952" cy="558385"/>
          </a:xfrm>
          <a:prstGeom prst="rect">
            <a:avLst/>
          </a:prstGeom>
        </p:spPr>
      </p:pic>
      <p:sp>
        <p:nvSpPr>
          <p:cNvPr id="2" name="Title 1">
            <a:extLst>
              <a:ext uri="{FF2B5EF4-FFF2-40B4-BE49-F238E27FC236}">
                <a16:creationId xmlns:a16="http://schemas.microsoft.com/office/drawing/2014/main" id="{F86D4E50-C379-895B-69CA-EE58D2169735}"/>
              </a:ext>
            </a:extLst>
          </p:cNvPr>
          <p:cNvSpPr txBox="1">
            <a:spLocks/>
          </p:cNvSpPr>
          <p:nvPr/>
        </p:nvSpPr>
        <p:spPr>
          <a:xfrm>
            <a:off x="6737457" y="4129275"/>
            <a:ext cx="10016319" cy="735119"/>
          </a:xfrm>
          <a:prstGeom prst="rect">
            <a:avLst/>
          </a:prstGeom>
        </p:spPr>
        <p:txBody>
          <a:bodyPr lIns="91440" tIns="45720" rIns="91440" bIns="45720" anchor="b"/>
          <a:lstStyle>
            <a:lvl1pPr algn="l" defTabSz="457200" rtl="0" eaLnBrk="1" latinLnBrk="0" hangingPunct="1">
              <a:spcBef>
                <a:spcPct val="0"/>
              </a:spcBef>
              <a:buNone/>
              <a:defRPr sz="5400" b="0" i="0" kern="1200" baseline="0">
                <a:solidFill>
                  <a:schemeClr val="accent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a:p>
          <a:p>
            <a:endParaRPr lang="en-US" sz="2400"/>
          </a:p>
          <a:p>
            <a:r>
              <a:rPr lang="en-US" sz="2400">
                <a:solidFill>
                  <a:schemeClr val="accent1"/>
                </a:solidFill>
              </a:rPr>
              <a:t>Leslie Power, Director</a:t>
            </a:r>
          </a:p>
          <a:p>
            <a:r>
              <a:rPr lang="en-US" sz="2400">
                <a:solidFill>
                  <a:schemeClr val="tx2"/>
                </a:solidFill>
                <a:cs typeface="Calibri Light"/>
              </a:rPr>
              <a:t>Project Executive – Canada Wide</a:t>
            </a:r>
          </a:p>
        </p:txBody>
      </p:sp>
      <p:sp>
        <p:nvSpPr>
          <p:cNvPr id="3" name="Title 1">
            <a:extLst>
              <a:ext uri="{FF2B5EF4-FFF2-40B4-BE49-F238E27FC236}">
                <a16:creationId xmlns:a16="http://schemas.microsoft.com/office/drawing/2014/main" id="{CD2822D5-03A0-E8CF-0262-1B39745885B4}"/>
              </a:ext>
            </a:extLst>
          </p:cNvPr>
          <p:cNvSpPr txBox="1">
            <a:spLocks/>
          </p:cNvSpPr>
          <p:nvPr/>
        </p:nvSpPr>
        <p:spPr>
          <a:xfrm>
            <a:off x="6737457" y="5283124"/>
            <a:ext cx="10016319" cy="651613"/>
          </a:xfrm>
          <a:prstGeom prst="rect">
            <a:avLst/>
          </a:prstGeom>
        </p:spPr>
        <p:txBody>
          <a:bodyPr lIns="91440" tIns="45720" rIns="91440" bIns="45720" anchor="b"/>
          <a:lstStyle>
            <a:lvl1pPr algn="l" defTabSz="457200" rtl="0" eaLnBrk="1" latinLnBrk="0" hangingPunct="1">
              <a:spcBef>
                <a:spcPct val="0"/>
              </a:spcBef>
              <a:buNone/>
              <a:defRPr sz="5400" b="0" i="0" kern="1200" baseline="0">
                <a:solidFill>
                  <a:schemeClr val="accent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a:solidFill>
                  <a:schemeClr val="accent1"/>
                </a:solidFill>
              </a:rPr>
              <a:t>Kayleigh Gildart, Director</a:t>
            </a:r>
          </a:p>
          <a:p>
            <a:r>
              <a:rPr lang="en-US" sz="2400">
                <a:solidFill>
                  <a:schemeClr val="tx2"/>
                </a:solidFill>
              </a:rPr>
              <a:t>Partner Engagement  – Canada Wide</a:t>
            </a:r>
            <a:endParaRPr lang="en-US" sz="2400">
              <a:solidFill>
                <a:schemeClr val="tx2"/>
              </a:solidFill>
              <a:cs typeface="Calibri Light"/>
            </a:endParaRPr>
          </a:p>
        </p:txBody>
      </p:sp>
      <p:pic>
        <p:nvPicPr>
          <p:cNvPr id="13" name="Picture 12" descr="A group of children sitting on the floor">
            <a:extLst>
              <a:ext uri="{FF2B5EF4-FFF2-40B4-BE49-F238E27FC236}">
                <a16:creationId xmlns:a16="http://schemas.microsoft.com/office/drawing/2014/main" id="{1640B7AC-8268-3E74-E409-1B633537036B}"/>
              </a:ext>
            </a:extLst>
          </p:cNvPr>
          <p:cNvPicPr>
            <a:picLocks noChangeAspect="1"/>
          </p:cNvPicPr>
          <p:nvPr/>
        </p:nvPicPr>
        <p:blipFill>
          <a:blip r:embed="rId4"/>
          <a:stretch>
            <a:fillRect/>
          </a:stretch>
        </p:blipFill>
        <p:spPr>
          <a:xfrm>
            <a:off x="446383" y="925482"/>
            <a:ext cx="5850244" cy="5819710"/>
          </a:xfrm>
          <a:prstGeom prst="ellipse">
            <a:avLst/>
          </a:prstGeom>
          <a:ln>
            <a:noFill/>
          </a:ln>
          <a:effectLst>
            <a:softEdge rad="112500"/>
          </a:effectLst>
        </p:spPr>
      </p:pic>
      <p:sp>
        <p:nvSpPr>
          <p:cNvPr id="5" name="Title 1">
            <a:extLst>
              <a:ext uri="{FF2B5EF4-FFF2-40B4-BE49-F238E27FC236}">
                <a16:creationId xmlns:a16="http://schemas.microsoft.com/office/drawing/2014/main" id="{32D02D28-351E-09CA-2478-546B2CA05AFB}"/>
              </a:ext>
            </a:extLst>
          </p:cNvPr>
          <p:cNvSpPr txBox="1">
            <a:spLocks/>
          </p:cNvSpPr>
          <p:nvPr/>
        </p:nvSpPr>
        <p:spPr>
          <a:xfrm>
            <a:off x="6506626" y="3189414"/>
            <a:ext cx="10016319" cy="735119"/>
          </a:xfrm>
          <a:prstGeom prst="rect">
            <a:avLst/>
          </a:prstGeom>
        </p:spPr>
        <p:txBody>
          <a:bodyPr lIns="91440" tIns="45720" rIns="91440" bIns="45720" anchor="b"/>
          <a:lstStyle>
            <a:lvl1pPr algn="l" defTabSz="457200" rtl="0" eaLnBrk="1" latinLnBrk="0" hangingPunct="1">
              <a:spcBef>
                <a:spcPct val="0"/>
              </a:spcBef>
              <a:buNone/>
              <a:defRPr sz="5400" b="0" i="0" kern="1200" baseline="0">
                <a:solidFill>
                  <a:schemeClr val="accent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a:p>
        </p:txBody>
      </p:sp>
      <p:sp>
        <p:nvSpPr>
          <p:cNvPr id="7" name="Title 1">
            <a:extLst>
              <a:ext uri="{FF2B5EF4-FFF2-40B4-BE49-F238E27FC236}">
                <a16:creationId xmlns:a16="http://schemas.microsoft.com/office/drawing/2014/main" id="{E5A26668-B3AA-3821-CFBA-7D54BE834FCB}"/>
              </a:ext>
            </a:extLst>
          </p:cNvPr>
          <p:cNvSpPr txBox="1">
            <a:spLocks/>
          </p:cNvSpPr>
          <p:nvPr/>
        </p:nvSpPr>
        <p:spPr>
          <a:xfrm>
            <a:off x="6716625" y="3394156"/>
            <a:ext cx="10016319" cy="735119"/>
          </a:xfrm>
          <a:prstGeom prst="rect">
            <a:avLst/>
          </a:prstGeom>
        </p:spPr>
        <p:txBody>
          <a:bodyPr lIns="91440" tIns="45720" rIns="91440" bIns="45720" anchor="b"/>
          <a:lstStyle>
            <a:lvl1pPr algn="l" defTabSz="457200" rtl="0" eaLnBrk="1" latinLnBrk="0" hangingPunct="1">
              <a:spcBef>
                <a:spcPct val="0"/>
              </a:spcBef>
              <a:buNone/>
              <a:defRPr sz="5400" b="0" i="0" kern="1200" baseline="0">
                <a:solidFill>
                  <a:schemeClr val="accent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a:p>
          <a:p>
            <a:endParaRPr lang="en-US" sz="2400"/>
          </a:p>
          <a:p>
            <a:r>
              <a:rPr lang="en-US" sz="2400">
                <a:solidFill>
                  <a:schemeClr val="accent1"/>
                </a:solidFill>
              </a:rPr>
              <a:t>Pam Aucoin, Executive Director</a:t>
            </a:r>
            <a:endParaRPr lang="en-US" sz="2400">
              <a:solidFill>
                <a:schemeClr val="accent1"/>
              </a:solidFill>
              <a:cs typeface="Calibri Light"/>
            </a:endParaRPr>
          </a:p>
          <a:p>
            <a:r>
              <a:rPr lang="en-US" sz="2400">
                <a:solidFill>
                  <a:schemeClr val="tx2"/>
                </a:solidFill>
              </a:rPr>
              <a:t>Early</a:t>
            </a:r>
            <a:r>
              <a:rPr lang="en-US" sz="2400">
                <a:solidFill>
                  <a:schemeClr val="tx2"/>
                </a:solidFill>
                <a:ea typeface="+mj-lt"/>
                <a:cs typeface="+mj-lt"/>
              </a:rPr>
              <a:t> Learning and Child Care </a:t>
            </a:r>
          </a:p>
          <a:p>
            <a:endParaRPr lang="en-US" sz="2400">
              <a:solidFill>
                <a:schemeClr val="tx2"/>
              </a:solidFill>
              <a:cs typeface="Calibri Light"/>
            </a:endParaRPr>
          </a:p>
        </p:txBody>
      </p:sp>
    </p:spTree>
    <p:extLst>
      <p:ext uri="{BB962C8B-B14F-4D97-AF65-F5344CB8AC3E}">
        <p14:creationId xmlns:p14="http://schemas.microsoft.com/office/powerpoint/2010/main" val="325238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F2613-C4E7-1B3F-EEFC-AF427A129D41}"/>
              </a:ext>
            </a:extLst>
          </p:cNvPr>
          <p:cNvSpPr>
            <a:spLocks noGrp="1"/>
          </p:cNvSpPr>
          <p:nvPr>
            <p:ph type="title"/>
          </p:nvPr>
        </p:nvSpPr>
        <p:spPr/>
        <p:txBody>
          <a:bodyPr/>
          <a:lstStyle/>
          <a:p>
            <a:r>
              <a:rPr lang="en-US">
                <a:solidFill>
                  <a:schemeClr val="accent1"/>
                </a:solidFill>
                <a:latin typeface="Calibri"/>
                <a:ea typeface="Calibri" panose="020F0502020204030204" pitchFamily="34" charset="0"/>
                <a:cs typeface="Calibri"/>
              </a:rPr>
              <a:t>  For families</a:t>
            </a:r>
            <a:r>
              <a:rPr lang="en-US" sz="4400">
                <a:solidFill>
                  <a:schemeClr val="accent1"/>
                </a:solidFill>
                <a:effectLst/>
                <a:latin typeface="Calibri"/>
                <a:ea typeface="Calibri" panose="020F0502020204030204" pitchFamily="34" charset="0"/>
                <a:cs typeface="Calibri"/>
              </a:rPr>
              <a:t>/parents </a:t>
            </a:r>
            <a:r>
              <a:rPr lang="en-US">
                <a:solidFill>
                  <a:schemeClr val="accent1"/>
                </a:solidFill>
                <a:latin typeface="Calibri"/>
                <a:ea typeface="Calibri" panose="020F0502020204030204" pitchFamily="34" charset="0"/>
                <a:cs typeface="Calibri"/>
              </a:rPr>
              <a:t>that have</a:t>
            </a:r>
            <a:r>
              <a:rPr lang="en-US" sz="4400">
                <a:solidFill>
                  <a:schemeClr val="accent1"/>
                </a:solidFill>
                <a:effectLst/>
                <a:latin typeface="Calibri"/>
                <a:ea typeface="Calibri" panose="020F0502020204030204" pitchFamily="34" charset="0"/>
                <a:cs typeface="Calibri"/>
              </a:rPr>
              <a:t> questions</a:t>
            </a:r>
            <a:br>
              <a:rPr lang="en-CA" sz="4400">
                <a:effectLst/>
                <a:latin typeface="Calibri" panose="020F0502020204030204" pitchFamily="34" charset="0"/>
                <a:ea typeface="Calibri" panose="020F0502020204030204" pitchFamily="34" charset="0"/>
              </a:rPr>
            </a:br>
            <a:endParaRPr lang="en-CA">
              <a:solidFill>
                <a:schemeClr val="accent1"/>
              </a:solidFill>
              <a:latin typeface="Calibri"/>
              <a:cs typeface="Calibri Light"/>
            </a:endParaRPr>
          </a:p>
        </p:txBody>
      </p:sp>
      <p:sp>
        <p:nvSpPr>
          <p:cNvPr id="3" name="Content Placeholder 2">
            <a:extLst>
              <a:ext uri="{FF2B5EF4-FFF2-40B4-BE49-F238E27FC236}">
                <a16:creationId xmlns:a16="http://schemas.microsoft.com/office/drawing/2014/main" id="{80940E28-4513-BAFC-0A82-6F370AFE3F12}"/>
              </a:ext>
            </a:extLst>
          </p:cNvPr>
          <p:cNvSpPr>
            <a:spLocks noGrp="1"/>
          </p:cNvSpPr>
          <p:nvPr>
            <p:ph idx="1"/>
          </p:nvPr>
        </p:nvSpPr>
        <p:spPr>
          <a:xfrm>
            <a:off x="3543728" y="1386840"/>
            <a:ext cx="7810072" cy="4790123"/>
          </a:xfrm>
        </p:spPr>
        <p:txBody>
          <a:bodyPr vert="horz" lIns="91440" tIns="45720" rIns="91440" bIns="45720" rtlCol="0" anchor="t">
            <a:noAutofit/>
          </a:bodyPr>
          <a:lstStyle/>
          <a:p>
            <a:pPr marL="254000" marR="427355" indent="0">
              <a:spcAft>
                <a:spcPts val="0"/>
              </a:spcAft>
              <a:buNone/>
            </a:pPr>
            <a:endParaRPr lang="en-CA">
              <a:effectLst/>
              <a:latin typeface="Calibri" panose="020F0502020204030204" pitchFamily="34" charset="0"/>
              <a:ea typeface="Calibri" panose="020F0502020204030204" pitchFamily="34" charset="0"/>
              <a:cs typeface="Calibri"/>
            </a:endParaRPr>
          </a:p>
          <a:p>
            <a:pPr marL="254000" marR="427355" indent="0">
              <a:buNone/>
            </a:pPr>
            <a:r>
              <a:rPr lang="en-US" sz="2400">
                <a:effectLst/>
                <a:latin typeface="Calibri"/>
                <a:ea typeface="Calibri" panose="020F0502020204030204" pitchFamily="34" charset="0"/>
                <a:cs typeface="Calibri"/>
              </a:rPr>
              <a:t>Please encourage families to sign up for our parent newsletter to receive transformation updates by visiting</a:t>
            </a:r>
            <a:r>
              <a:rPr lang="en-US" sz="2400">
                <a:latin typeface="Calibri"/>
                <a:ea typeface="Calibri" panose="020F0502020204030204" pitchFamily="34" charset="0"/>
                <a:cs typeface="Calibri"/>
              </a:rPr>
              <a:t> </a:t>
            </a:r>
            <a:r>
              <a:rPr lang="en-US" sz="2400">
                <a:effectLst/>
                <a:latin typeface="Calibri"/>
                <a:ea typeface="Calibri" panose="020F0502020204030204" pitchFamily="34" charset="0"/>
                <a:cs typeface="Calibri"/>
              </a:rPr>
              <a:t> </a:t>
            </a:r>
            <a:r>
              <a:rPr lang="en-US" sz="2400" u="sng">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https://childcarenovascotia.ca</a:t>
            </a:r>
            <a:r>
              <a:rPr lang="en-US" sz="2400">
                <a:effectLst/>
                <a:latin typeface="Calibri"/>
                <a:ea typeface="Calibri" panose="020F0502020204030204" pitchFamily="34" charset="0"/>
                <a:cs typeface="Calibri"/>
              </a:rPr>
              <a:t>.</a:t>
            </a:r>
            <a:r>
              <a:rPr lang="en-US" sz="2400">
                <a:latin typeface="Calibri"/>
                <a:ea typeface="Calibri" panose="020F0502020204030204" pitchFamily="34" charset="0"/>
                <a:cs typeface="Calibri"/>
              </a:rPr>
              <a:t> </a:t>
            </a:r>
            <a:endParaRPr lang="en-US" sz="2400">
              <a:effectLst/>
              <a:latin typeface="Calibri"/>
              <a:ea typeface="Calibri" panose="020F0502020204030204" pitchFamily="34" charset="0"/>
              <a:cs typeface="Calibri" panose="020F0502020204030204" pitchFamily="34" charset="0"/>
            </a:endParaRPr>
          </a:p>
          <a:p>
            <a:pPr marL="254000" marR="427355" indent="0">
              <a:spcAft>
                <a:spcPts val="0"/>
              </a:spcAft>
              <a:buNone/>
            </a:pPr>
            <a:endParaRPr lang="en-US" sz="2400">
              <a:latin typeface="Calibri" panose="020F0502020204030204" pitchFamily="34" charset="0"/>
              <a:ea typeface="Calibri" panose="020F0502020204030204" pitchFamily="34" charset="0"/>
              <a:cs typeface="Calibri" panose="020F0502020204030204" pitchFamily="34" charset="0"/>
            </a:endParaRPr>
          </a:p>
          <a:p>
            <a:pPr marL="254000" marR="427355" indent="0">
              <a:buNone/>
            </a:pPr>
            <a:r>
              <a:rPr lang="en-US" sz="2400">
                <a:effectLst/>
                <a:latin typeface="Calibri"/>
                <a:ea typeface="Calibri" panose="020F0502020204030204" pitchFamily="34" charset="0"/>
                <a:cs typeface="Calibri"/>
              </a:rPr>
              <a:t>They can also visit the “Information for Families” section of our website at </a:t>
            </a:r>
            <a:r>
              <a:rPr lang="en-US" sz="2400" u="sng">
                <a:effectLst/>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https://childcarenovascotia.ca/families</a:t>
            </a:r>
            <a:r>
              <a:rPr lang="en-US" sz="2400">
                <a:latin typeface="Calibri"/>
                <a:ea typeface="Calibri" panose="020F0502020204030204" pitchFamily="34" charset="0"/>
                <a:cs typeface="Calibri"/>
              </a:rPr>
              <a:t> </a:t>
            </a:r>
            <a:endParaRPr lang="en-CA" sz="2400">
              <a:effectLst/>
              <a:latin typeface="Calibri"/>
              <a:ea typeface="Calibri" panose="020F0502020204030204" pitchFamily="34" charset="0"/>
              <a:cs typeface="Calibri"/>
            </a:endParaRPr>
          </a:p>
          <a:p>
            <a:pPr marL="254000" marR="427355" indent="0">
              <a:spcAft>
                <a:spcPts val="0"/>
              </a:spcAft>
              <a:buNone/>
            </a:pPr>
            <a:endParaRPr lang="en-CA" sz="2400">
              <a:latin typeface="Calibri" panose="020F0502020204030204" pitchFamily="34" charset="0"/>
              <a:ea typeface="Calibri" panose="020F0502020204030204" pitchFamily="34" charset="0"/>
              <a:cs typeface="Calibri"/>
            </a:endParaRPr>
          </a:p>
          <a:p>
            <a:pPr marL="254000" marR="427355" indent="0">
              <a:buNone/>
            </a:pPr>
            <a:r>
              <a:rPr lang="en-US" sz="2400">
                <a:effectLst/>
                <a:latin typeface="Calibri"/>
                <a:ea typeface="Calibri" panose="020F0502020204030204" pitchFamily="34" charset="0"/>
                <a:cs typeface="Calibri"/>
              </a:rPr>
              <a:t>Please also ensure they receive a copy of the Family Fee Reduction Memo</a:t>
            </a:r>
            <a:r>
              <a:rPr lang="en-US" sz="2400">
                <a:latin typeface="Calibri"/>
                <a:ea typeface="Calibri" panose="020F0502020204030204" pitchFamily="34" charset="0"/>
                <a:cs typeface="Calibri"/>
              </a:rPr>
              <a:t> </a:t>
            </a:r>
            <a:endParaRPr lang="en-CA" sz="2400">
              <a:effectLst/>
              <a:latin typeface="Calibri"/>
              <a:ea typeface="Calibri" panose="020F0502020204030204" pitchFamily="34" charset="0"/>
              <a:cs typeface="Calibri"/>
            </a:endParaRPr>
          </a:p>
          <a:p>
            <a:endParaRPr lang="en-CA" sz="2400">
              <a:cs typeface="Calibri"/>
            </a:endParaRPr>
          </a:p>
        </p:txBody>
      </p:sp>
      <p:sp>
        <p:nvSpPr>
          <p:cNvPr id="5" name="Flowchart: Connector 4">
            <a:extLst>
              <a:ext uri="{FF2B5EF4-FFF2-40B4-BE49-F238E27FC236}">
                <a16:creationId xmlns:a16="http://schemas.microsoft.com/office/drawing/2014/main" id="{03AC11AB-F0CE-1BF1-62B3-12B864E1BC17}"/>
              </a:ext>
            </a:extLst>
          </p:cNvPr>
          <p:cNvSpPr/>
          <p:nvPr/>
        </p:nvSpPr>
        <p:spPr>
          <a:xfrm>
            <a:off x="929021" y="2165042"/>
            <a:ext cx="1876969" cy="1923974"/>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BA790A12-6C93-927F-2624-6317CE543F70}"/>
              </a:ext>
            </a:extLst>
          </p:cNvPr>
          <p:cNvSpPr txBox="1"/>
          <p:nvPr/>
        </p:nvSpPr>
        <p:spPr>
          <a:xfrm>
            <a:off x="1494692" y="2432539"/>
            <a:ext cx="121138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9600">
                <a:solidFill>
                  <a:schemeClr val="bg1"/>
                </a:solidFill>
                <a:latin typeface="Calibri Light"/>
                <a:cs typeface="Calibri"/>
              </a:rPr>
              <a:t>?</a:t>
            </a:r>
            <a:endParaRPr lang="en-US" sz="9600">
              <a:solidFill>
                <a:schemeClr val="bg1"/>
              </a:solidFill>
              <a:latin typeface="Calibri Light"/>
              <a:cs typeface="Calibri Light"/>
            </a:endParaRPr>
          </a:p>
        </p:txBody>
      </p:sp>
    </p:spTree>
    <p:extLst>
      <p:ext uri="{BB962C8B-B14F-4D97-AF65-F5344CB8AC3E}">
        <p14:creationId xmlns:p14="http://schemas.microsoft.com/office/powerpoint/2010/main" val="670937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9A615-EB60-0031-06AD-DC3C7BC13BBB}"/>
              </a:ext>
            </a:extLst>
          </p:cNvPr>
          <p:cNvSpPr>
            <a:spLocks noGrp="1"/>
          </p:cNvSpPr>
          <p:nvPr>
            <p:ph type="title"/>
          </p:nvPr>
        </p:nvSpPr>
        <p:spPr/>
        <p:txBody>
          <a:bodyPr/>
          <a:lstStyle/>
          <a:p>
            <a:r>
              <a:rPr lang="en-US">
                <a:solidFill>
                  <a:schemeClr val="accent1"/>
                </a:solidFill>
                <a:latin typeface="Calibri"/>
                <a:ea typeface="Calibri" panose="020F0502020204030204" pitchFamily="34" charset="0"/>
                <a:cs typeface="Calibri"/>
              </a:rPr>
              <a:t>Q</a:t>
            </a:r>
            <a:r>
              <a:rPr lang="en-US" sz="4400">
                <a:solidFill>
                  <a:schemeClr val="accent1"/>
                </a:solidFill>
                <a:effectLst/>
                <a:latin typeface="Calibri"/>
                <a:ea typeface="Calibri" panose="020F0502020204030204" pitchFamily="34" charset="0"/>
                <a:cs typeface="Calibri"/>
              </a:rPr>
              <a:t>uestion and Answers </a:t>
            </a:r>
            <a:br>
              <a:rPr lang="en-CA" sz="4400">
                <a:effectLst/>
                <a:latin typeface="Calibri" panose="020F0502020204030204" pitchFamily="34" charset="0"/>
                <a:ea typeface="Calibri" panose="020F0502020204030204" pitchFamily="34" charset="0"/>
              </a:rPr>
            </a:br>
            <a:endParaRPr lang="en-CA">
              <a:solidFill>
                <a:schemeClr val="accent1"/>
              </a:solidFill>
              <a:latin typeface="Calibri"/>
              <a:cs typeface="Calibri"/>
            </a:endParaRPr>
          </a:p>
        </p:txBody>
      </p:sp>
      <p:sp>
        <p:nvSpPr>
          <p:cNvPr id="3" name="Content Placeholder 2">
            <a:extLst>
              <a:ext uri="{FF2B5EF4-FFF2-40B4-BE49-F238E27FC236}">
                <a16:creationId xmlns:a16="http://schemas.microsoft.com/office/drawing/2014/main" id="{5FD5C3B4-21E5-B016-96EA-F3D6C9657834}"/>
              </a:ext>
            </a:extLst>
          </p:cNvPr>
          <p:cNvSpPr>
            <a:spLocks noGrp="1"/>
          </p:cNvSpPr>
          <p:nvPr>
            <p:ph idx="1"/>
          </p:nvPr>
        </p:nvSpPr>
        <p:spPr>
          <a:xfrm>
            <a:off x="3175781" y="1825625"/>
            <a:ext cx="8909539" cy="4351338"/>
          </a:xfrm>
        </p:spPr>
        <p:txBody>
          <a:bodyPr vert="horz" lIns="91440" tIns="45720" rIns="91440" bIns="45720" rtlCol="0" anchor="t">
            <a:normAutofit/>
          </a:bodyPr>
          <a:lstStyle/>
          <a:p>
            <a:pPr marL="254000" marR="427355" indent="0" algn="just">
              <a:spcAft>
                <a:spcPts val="0"/>
              </a:spcAft>
              <a:buNone/>
            </a:pPr>
            <a:endParaRPr lang="en-US" sz="1800">
              <a:latin typeface="Calibri" panose="020F0502020204030204" pitchFamily="34" charset="0"/>
              <a:ea typeface="Calibri" panose="020F0502020204030204" pitchFamily="34" charset="0"/>
              <a:cs typeface="Calibri" panose="020F0502020204030204" pitchFamily="34" charset="0"/>
            </a:endParaRPr>
          </a:p>
          <a:p>
            <a:pPr marL="254000" marR="427355" indent="0" algn="just">
              <a:spcAft>
                <a:spcPts val="0"/>
              </a:spcAft>
              <a:buNone/>
            </a:pPr>
            <a:endParaRPr lang="en-US" sz="180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p>
            <a:pPr marL="254000" marR="427355" indent="0" algn="just">
              <a:spcAft>
                <a:spcPts val="0"/>
              </a:spcAft>
              <a:buNone/>
            </a:pPr>
            <a:endParaRPr lang="en-US" sz="180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p>
            <a:pPr marL="254000" marR="427355" indent="0">
              <a:buNone/>
            </a:pPr>
            <a:r>
              <a:rPr lang="en-US">
                <a:effectLst/>
                <a:latin typeface="Calibri"/>
                <a:ea typeface="Calibri" panose="020F0502020204030204" pitchFamily="34" charset="0"/>
                <a:cs typeface="Calibri"/>
              </a:rPr>
              <a:t>You can also visit our website at </a:t>
            </a:r>
            <a:r>
              <a:rPr lang="en-US" u="sng">
                <a:effectLst/>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https://childcarenovascotia.ca/Operators</a:t>
            </a:r>
            <a:r>
              <a:rPr lang="en-US">
                <a:latin typeface="Calibri"/>
                <a:ea typeface="Calibri" panose="020F0502020204030204" pitchFamily="34" charset="0"/>
                <a:cs typeface="Calibri"/>
              </a:rPr>
              <a:t> </a:t>
            </a:r>
            <a:endParaRPr lang="en-CA">
              <a:effectLst/>
              <a:latin typeface="Calibri"/>
              <a:ea typeface="Calibri" panose="020F0502020204030204" pitchFamily="34" charset="0"/>
              <a:cs typeface="Calibri"/>
            </a:endParaRPr>
          </a:p>
          <a:p>
            <a:pPr marL="254000" marR="427355" indent="0" algn="just">
              <a:spcAft>
                <a:spcPts val="0"/>
              </a:spcAft>
              <a:buNone/>
            </a:pPr>
            <a:endParaRPr lang="en-CA" sz="1800">
              <a:effectLst/>
              <a:latin typeface="Calibri" panose="020F0502020204030204" pitchFamily="34" charset="0"/>
              <a:ea typeface="Calibri" panose="020F0502020204030204" pitchFamily="34" charset="0"/>
              <a:cs typeface="Calibri"/>
            </a:endParaRPr>
          </a:p>
        </p:txBody>
      </p:sp>
      <p:sp>
        <p:nvSpPr>
          <p:cNvPr id="5" name="Flowchart: Connector 4">
            <a:extLst>
              <a:ext uri="{FF2B5EF4-FFF2-40B4-BE49-F238E27FC236}">
                <a16:creationId xmlns:a16="http://schemas.microsoft.com/office/drawing/2014/main" id="{13F10DAA-53B6-7576-5E7E-D8287911B9D4}"/>
              </a:ext>
            </a:extLst>
          </p:cNvPr>
          <p:cNvSpPr/>
          <p:nvPr/>
        </p:nvSpPr>
        <p:spPr>
          <a:xfrm>
            <a:off x="929021" y="2165042"/>
            <a:ext cx="1876969" cy="1923974"/>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1D152029-BC1E-2480-8623-8204BFB709AA}"/>
              </a:ext>
            </a:extLst>
          </p:cNvPr>
          <p:cNvSpPr txBox="1"/>
          <p:nvPr/>
        </p:nvSpPr>
        <p:spPr>
          <a:xfrm>
            <a:off x="1494692" y="2432539"/>
            <a:ext cx="121138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9600">
                <a:solidFill>
                  <a:schemeClr val="bg1"/>
                </a:solidFill>
                <a:latin typeface="Calibri Light"/>
                <a:cs typeface="Calibri"/>
              </a:rPr>
              <a:t>?</a:t>
            </a:r>
            <a:endParaRPr lang="en-US" sz="9600">
              <a:solidFill>
                <a:schemeClr val="bg1"/>
              </a:solidFill>
              <a:latin typeface="Calibri Light"/>
              <a:cs typeface="Calibri Light"/>
            </a:endParaRPr>
          </a:p>
        </p:txBody>
      </p:sp>
    </p:spTree>
    <p:extLst>
      <p:ext uri="{BB962C8B-B14F-4D97-AF65-F5344CB8AC3E}">
        <p14:creationId xmlns:p14="http://schemas.microsoft.com/office/powerpoint/2010/main" val="3365246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23198" y="6232641"/>
            <a:ext cx="1444952" cy="558385"/>
          </a:xfrm>
          <a:prstGeom prst="rect">
            <a:avLst/>
          </a:prstGeom>
        </p:spPr>
      </p:pic>
      <p:sp>
        <p:nvSpPr>
          <p:cNvPr id="2" name="TextBox 1">
            <a:extLst>
              <a:ext uri="{FF2B5EF4-FFF2-40B4-BE49-F238E27FC236}">
                <a16:creationId xmlns:a16="http://schemas.microsoft.com/office/drawing/2014/main" id="{2632CE72-4053-06D4-DDCE-1CE264CC1D2A}"/>
              </a:ext>
            </a:extLst>
          </p:cNvPr>
          <p:cNvSpPr txBox="1"/>
          <p:nvPr/>
        </p:nvSpPr>
        <p:spPr>
          <a:xfrm>
            <a:off x="204726" y="1531522"/>
            <a:ext cx="11139948" cy="4985980"/>
          </a:xfrm>
          <a:prstGeom prst="rect">
            <a:avLst/>
          </a:prstGeom>
          <a:noFill/>
        </p:spPr>
        <p:txBody>
          <a:bodyPr wrap="square" rtlCol="0">
            <a:spAutoFit/>
          </a:bodyPr>
          <a:lstStyle/>
          <a:p>
            <a:pPr marL="457200" indent="-457200">
              <a:buFont typeface="Arial" panose="020B0604020202020204" pitchFamily="34" charset="0"/>
              <a:buChar char="•"/>
            </a:pPr>
            <a:r>
              <a:rPr lang="en-US" sz="3600">
                <a:solidFill>
                  <a:schemeClr val="tx2"/>
                </a:solidFill>
              </a:rPr>
              <a:t>Please raise your hand  - we’ll answer questions in the order they’re raised</a:t>
            </a:r>
          </a:p>
          <a:p>
            <a:pPr marL="457200" indent="-457200">
              <a:buFont typeface="Arial" panose="020B0604020202020204" pitchFamily="34" charset="0"/>
              <a:buChar char="•"/>
            </a:pPr>
            <a:endParaRPr lang="en-US" sz="3600">
              <a:solidFill>
                <a:schemeClr val="tx2"/>
              </a:solidFill>
            </a:endParaRPr>
          </a:p>
          <a:p>
            <a:pPr marL="914400" lvl="1" indent="-457200">
              <a:buFont typeface="Arial" panose="020B0604020202020204" pitchFamily="34" charset="0"/>
              <a:buChar char="•"/>
            </a:pPr>
            <a:r>
              <a:rPr lang="en-US" sz="3600">
                <a:solidFill>
                  <a:schemeClr val="tx2"/>
                </a:solidFill>
              </a:rPr>
              <a:t>Unmute your mic, state your name, organization and question</a:t>
            </a:r>
          </a:p>
          <a:p>
            <a:pPr marL="457200" indent="-457200">
              <a:buFont typeface="Arial" panose="020B0604020202020204" pitchFamily="34" charset="0"/>
              <a:buChar char="•"/>
            </a:pPr>
            <a:endParaRPr lang="en-US" sz="3600">
              <a:solidFill>
                <a:schemeClr val="tx2"/>
              </a:solidFill>
            </a:endParaRPr>
          </a:p>
          <a:p>
            <a:pPr marL="457200" indent="-457200">
              <a:buFont typeface="Arial" panose="020B0604020202020204" pitchFamily="34" charset="0"/>
              <a:buChar char="•"/>
            </a:pPr>
            <a:endParaRPr lang="en-US" sz="3600">
              <a:solidFill>
                <a:schemeClr val="tx2"/>
              </a:solidFill>
            </a:endParaRPr>
          </a:p>
          <a:p>
            <a:endParaRPr lang="en-US" sz="2800">
              <a:solidFill>
                <a:schemeClr val="tx2"/>
              </a:solidFill>
            </a:endParaRPr>
          </a:p>
          <a:p>
            <a:pPr marL="457200" indent="-457200">
              <a:buFont typeface="Arial" panose="020B0604020202020204" pitchFamily="34" charset="0"/>
              <a:buChar char="•"/>
            </a:pPr>
            <a:endParaRPr lang="en-US" sz="2000">
              <a:solidFill>
                <a:schemeClr val="tx2"/>
              </a:solidFill>
            </a:endParaRPr>
          </a:p>
          <a:p>
            <a:endParaRPr lang="en-CA"/>
          </a:p>
        </p:txBody>
      </p:sp>
      <p:sp>
        <p:nvSpPr>
          <p:cNvPr id="3" name="TextBox 2">
            <a:extLst>
              <a:ext uri="{FF2B5EF4-FFF2-40B4-BE49-F238E27FC236}">
                <a16:creationId xmlns:a16="http://schemas.microsoft.com/office/drawing/2014/main" id="{ADABB1D8-D8CC-F1B4-A54B-6A1C2B7F54B9}"/>
              </a:ext>
            </a:extLst>
          </p:cNvPr>
          <p:cNvSpPr txBox="1"/>
          <p:nvPr/>
        </p:nvSpPr>
        <p:spPr>
          <a:xfrm>
            <a:off x="334297" y="147484"/>
            <a:ext cx="7541342" cy="984885"/>
          </a:xfrm>
          <a:prstGeom prst="rect">
            <a:avLst/>
          </a:prstGeom>
          <a:noFill/>
        </p:spPr>
        <p:txBody>
          <a:bodyPr wrap="square" rtlCol="0">
            <a:spAutoFit/>
          </a:bodyPr>
          <a:lstStyle/>
          <a:p>
            <a:r>
              <a:rPr lang="en-US" sz="4000" b="1">
                <a:solidFill>
                  <a:schemeClr val="bg1"/>
                </a:solidFill>
                <a:ea typeface="+mn-lt"/>
                <a:cs typeface="+mn-lt"/>
              </a:rPr>
              <a:t>Additional Questions?</a:t>
            </a:r>
          </a:p>
          <a:p>
            <a:endParaRPr lang="en-CA"/>
          </a:p>
        </p:txBody>
      </p:sp>
    </p:spTree>
    <p:extLst>
      <p:ext uri="{BB962C8B-B14F-4D97-AF65-F5344CB8AC3E}">
        <p14:creationId xmlns:p14="http://schemas.microsoft.com/office/powerpoint/2010/main" val="910680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DF5FC1F-0BEE-0E78-953F-BAD8A0784FF3}"/>
              </a:ext>
            </a:extLst>
          </p:cNvPr>
          <p:cNvSpPr/>
          <p:nvPr/>
        </p:nvSpPr>
        <p:spPr>
          <a:xfrm>
            <a:off x="0" y="1297171"/>
            <a:ext cx="12192000" cy="4210492"/>
          </a:xfrm>
          <a:prstGeom prst="rect">
            <a:avLst/>
          </a:prstGeom>
          <a:solidFill>
            <a:srgbClr val="A3C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D8FFCFB-FB74-4CBC-2BD5-33AFB8406BFB}"/>
              </a:ext>
            </a:extLst>
          </p:cNvPr>
          <p:cNvSpPr/>
          <p:nvPr/>
        </p:nvSpPr>
        <p:spPr>
          <a:xfrm>
            <a:off x="10440238" y="0"/>
            <a:ext cx="1406769" cy="1205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8596C88-A3C7-1DAB-E453-0A95E016A70A}"/>
              </a:ext>
            </a:extLst>
          </p:cNvPr>
          <p:cNvSpPr txBox="1"/>
          <p:nvPr/>
        </p:nvSpPr>
        <p:spPr>
          <a:xfrm>
            <a:off x="0" y="6557345"/>
            <a:ext cx="284052" cy="307777"/>
          </a:xfrm>
          <a:prstGeom prst="rect">
            <a:avLst/>
          </a:prstGeom>
          <a:noFill/>
        </p:spPr>
        <p:txBody>
          <a:bodyPr wrap="none" rtlCol="0">
            <a:spAutoFit/>
          </a:bodyPr>
          <a:lstStyle/>
          <a:p>
            <a:r>
              <a:rPr lang="en-US" sz="1400">
                <a:solidFill>
                  <a:schemeClr val="bg1"/>
                </a:solidFill>
                <a:latin typeface="Century Gothic" panose="020B0502020202020204" pitchFamily="34" charset="0"/>
              </a:rPr>
              <a:t>2</a:t>
            </a:r>
          </a:p>
        </p:txBody>
      </p:sp>
      <p:pic>
        <p:nvPicPr>
          <p:cNvPr id="3" name="Picture 2" descr="Text">
            <a:extLst>
              <a:ext uri="{FF2B5EF4-FFF2-40B4-BE49-F238E27FC236}">
                <a16:creationId xmlns:a16="http://schemas.microsoft.com/office/drawing/2014/main" id="{49335B24-8E8C-189D-90ED-D7E787B608F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299990" y="2141954"/>
            <a:ext cx="9019145" cy="3059158"/>
          </a:xfrm>
          <a:prstGeom prst="rect">
            <a:avLst/>
          </a:prstGeom>
        </p:spPr>
      </p:pic>
    </p:spTree>
    <p:extLst>
      <p:ext uri="{BB962C8B-B14F-4D97-AF65-F5344CB8AC3E}">
        <p14:creationId xmlns:p14="http://schemas.microsoft.com/office/powerpoint/2010/main" val="389563117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Connector 4">
            <a:extLst>
              <a:ext uri="{FF2B5EF4-FFF2-40B4-BE49-F238E27FC236}">
                <a16:creationId xmlns:a16="http://schemas.microsoft.com/office/drawing/2014/main" id="{76AB3099-4713-61EB-4A3B-7E2159705B05}"/>
              </a:ext>
            </a:extLst>
          </p:cNvPr>
          <p:cNvSpPr/>
          <p:nvPr/>
        </p:nvSpPr>
        <p:spPr>
          <a:xfrm>
            <a:off x="1100823" y="2384277"/>
            <a:ext cx="2454228" cy="2427158"/>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a:extLst>
              <a:ext uri="{FF2B5EF4-FFF2-40B4-BE49-F238E27FC236}">
                <a16:creationId xmlns:a16="http://schemas.microsoft.com/office/drawing/2014/main" id="{0367BEBC-1FAA-4C7F-6BA8-1AA478519451}"/>
              </a:ext>
            </a:extLst>
          </p:cNvPr>
          <p:cNvSpPr>
            <a:spLocks noGrp="1"/>
          </p:cNvSpPr>
          <p:nvPr>
            <p:ph idx="1"/>
          </p:nvPr>
        </p:nvSpPr>
        <p:spPr>
          <a:xfrm>
            <a:off x="3883265" y="1176160"/>
            <a:ext cx="7274367" cy="4351338"/>
          </a:xfrm>
        </p:spPr>
        <p:txBody>
          <a:bodyPr>
            <a:normAutofit/>
          </a:bodyPr>
          <a:lstStyle/>
          <a:p>
            <a:pPr marL="0" indent="0" algn="just" fontAlgn="base">
              <a:buNone/>
            </a:pPr>
            <a:endParaRPr lang="en-CA" sz="2400">
              <a:latin typeface="Calibri" panose="020F0502020204030204" pitchFamily="34" charset="0"/>
              <a:ea typeface="Calibri" panose="020F0502020204030204" pitchFamily="34" charset="0"/>
              <a:cs typeface="Arial" panose="020B0604020202020204" pitchFamily="34" charset="0"/>
            </a:endParaRPr>
          </a:p>
          <a:p>
            <a:pPr marL="0" indent="0" algn="just" fontAlgn="base">
              <a:buNone/>
            </a:pPr>
            <a:endParaRPr lang="en-CA" b="1">
              <a:effectLst/>
              <a:latin typeface="Calibri" panose="020F0502020204030204" pitchFamily="34" charset="0"/>
              <a:ea typeface="Calibri" panose="020F0502020204030204" pitchFamily="34" charset="0"/>
              <a:cs typeface="Arial" panose="020B0604020202020204" pitchFamily="34" charset="0"/>
            </a:endParaRPr>
          </a:p>
          <a:p>
            <a:pPr marL="0" indent="0" algn="just" fontAlgn="base">
              <a:buNone/>
            </a:pPr>
            <a:endParaRPr lang="en-CA" b="1">
              <a:solidFill>
                <a:schemeClr val="accent1"/>
              </a:solidFill>
              <a:latin typeface="Calibri" panose="020F0502020204030204" pitchFamily="34" charset="0"/>
              <a:ea typeface="Calibri" panose="020F0502020204030204" pitchFamily="34" charset="0"/>
              <a:cs typeface="Arial" panose="020B0604020202020204" pitchFamily="34" charset="0"/>
            </a:endParaRPr>
          </a:p>
          <a:p>
            <a:pPr marL="0" indent="0" algn="just" fontAlgn="base">
              <a:buNone/>
            </a:pPr>
            <a:r>
              <a:rPr lang="en-CA">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rPr>
              <a:t>On Dec. 31, 2022, families will receive an additional 25 per cent fee reduction bringing </a:t>
            </a:r>
            <a:r>
              <a:rPr lang="en-CA" b="1">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rPr>
              <a:t>total reductions to an average of 50 per cent below 2019 costs. </a:t>
            </a:r>
          </a:p>
          <a:p>
            <a:pPr marL="0" indent="0" algn="just" fontAlgn="base">
              <a:buNone/>
            </a:pPr>
            <a:endParaRPr lang="en-CA">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CA" sz="3600"/>
          </a:p>
        </p:txBody>
      </p:sp>
      <p:pic>
        <p:nvPicPr>
          <p:cNvPr id="4" name="Graphic 3" descr="Downward trend graph outline">
            <a:extLst>
              <a:ext uri="{FF2B5EF4-FFF2-40B4-BE49-F238E27FC236}">
                <a16:creationId xmlns:a16="http://schemas.microsoft.com/office/drawing/2014/main" id="{5CD8D1B8-3A46-15B8-C735-78F35747E0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29037" y="2577501"/>
            <a:ext cx="1891005" cy="1891005"/>
          </a:xfrm>
          <a:prstGeom prst="rect">
            <a:avLst/>
          </a:prstGeom>
        </p:spPr>
      </p:pic>
      <p:sp>
        <p:nvSpPr>
          <p:cNvPr id="2" name="Title 1">
            <a:extLst>
              <a:ext uri="{FF2B5EF4-FFF2-40B4-BE49-F238E27FC236}">
                <a16:creationId xmlns:a16="http://schemas.microsoft.com/office/drawing/2014/main" id="{D6B9AAB8-9BA7-247D-9610-5ACB351A90CE}"/>
              </a:ext>
            </a:extLst>
          </p:cNvPr>
          <p:cNvSpPr>
            <a:spLocks noGrp="1"/>
          </p:cNvSpPr>
          <p:nvPr>
            <p:ph type="title"/>
          </p:nvPr>
        </p:nvSpPr>
        <p:spPr>
          <a:xfrm>
            <a:off x="838200" y="365125"/>
            <a:ext cx="10515600" cy="1325563"/>
          </a:xfrm>
        </p:spPr>
        <p:txBody>
          <a:bodyPr>
            <a:noAutofit/>
          </a:bodyPr>
          <a:lstStyle/>
          <a:p>
            <a:pPr marR="427355"/>
            <a:r>
              <a:rPr lang="en-CA" sz="4000">
                <a:solidFill>
                  <a:schemeClr val="accent1"/>
                </a:solidFill>
                <a:latin typeface="Calibri" panose="020F0502020204030204" pitchFamily="34" charset="0"/>
              </a:rPr>
              <a:t>Background</a:t>
            </a:r>
            <a:endParaRPr lang="en-CA" sz="4000">
              <a:solidFill>
                <a:schemeClr val="accent1"/>
              </a:solidFill>
            </a:endParaRPr>
          </a:p>
        </p:txBody>
      </p:sp>
    </p:spTree>
    <p:extLst>
      <p:ext uri="{BB962C8B-B14F-4D97-AF65-F5344CB8AC3E}">
        <p14:creationId xmlns:p14="http://schemas.microsoft.com/office/powerpoint/2010/main" val="359108190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Connector 11">
            <a:extLst>
              <a:ext uri="{FF2B5EF4-FFF2-40B4-BE49-F238E27FC236}">
                <a16:creationId xmlns:a16="http://schemas.microsoft.com/office/drawing/2014/main" id="{8EC43803-7FAA-EA64-3F91-AFA802B67E50}"/>
              </a:ext>
            </a:extLst>
          </p:cNvPr>
          <p:cNvSpPr/>
          <p:nvPr/>
        </p:nvSpPr>
        <p:spPr>
          <a:xfrm>
            <a:off x="812251" y="4502043"/>
            <a:ext cx="1322125" cy="1318976"/>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Flowchart: Connector 10">
            <a:extLst>
              <a:ext uri="{FF2B5EF4-FFF2-40B4-BE49-F238E27FC236}">
                <a16:creationId xmlns:a16="http://schemas.microsoft.com/office/drawing/2014/main" id="{31E966F4-D708-F28D-A7F0-AE7152F8B457}"/>
              </a:ext>
            </a:extLst>
          </p:cNvPr>
          <p:cNvSpPr/>
          <p:nvPr/>
        </p:nvSpPr>
        <p:spPr>
          <a:xfrm>
            <a:off x="829645" y="3071722"/>
            <a:ext cx="1304731" cy="1306205"/>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Flowchart: Connector 9">
            <a:extLst>
              <a:ext uri="{FF2B5EF4-FFF2-40B4-BE49-F238E27FC236}">
                <a16:creationId xmlns:a16="http://schemas.microsoft.com/office/drawing/2014/main" id="{43541D18-F08B-F609-CBEA-0C91B897BC18}"/>
              </a:ext>
            </a:extLst>
          </p:cNvPr>
          <p:cNvSpPr/>
          <p:nvPr/>
        </p:nvSpPr>
        <p:spPr>
          <a:xfrm>
            <a:off x="789213" y="1622043"/>
            <a:ext cx="1304731" cy="1325563"/>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466674F6-1017-7A24-C52F-23479143C745}"/>
              </a:ext>
            </a:extLst>
          </p:cNvPr>
          <p:cNvSpPr>
            <a:spLocks noGrp="1"/>
          </p:cNvSpPr>
          <p:nvPr>
            <p:ph type="title"/>
          </p:nvPr>
        </p:nvSpPr>
        <p:spPr/>
        <p:txBody>
          <a:bodyPr>
            <a:noAutofit/>
          </a:bodyPr>
          <a:lstStyle/>
          <a:p>
            <a:pPr marR="427355"/>
            <a:r>
              <a:rPr lang="en-US" sz="4000">
                <a:solidFill>
                  <a:schemeClr val="accent1"/>
                </a:solidFill>
                <a:effectLst/>
                <a:latin typeface="Calibri" panose="020F0502020204030204" pitchFamily="34" charset="0"/>
                <a:ea typeface="Calibri" panose="020F0502020204030204" pitchFamily="34" charset="0"/>
              </a:rPr>
              <a:t>About the Reduction</a:t>
            </a:r>
            <a:br>
              <a:rPr lang="en-CA" sz="1600">
                <a:solidFill>
                  <a:schemeClr val="accent1"/>
                </a:solidFill>
                <a:effectLst/>
                <a:latin typeface="Calibri" panose="020F0502020204030204" pitchFamily="34" charset="0"/>
                <a:ea typeface="Calibri" panose="020F0502020204030204" pitchFamily="34" charset="0"/>
              </a:rPr>
            </a:br>
            <a:r>
              <a:rPr lang="en-US" sz="1600">
                <a:solidFill>
                  <a:schemeClr val="accent1"/>
                </a:solidFill>
                <a:effectLst/>
                <a:latin typeface="Calibri" panose="020F0502020204030204" pitchFamily="34" charset="0"/>
                <a:ea typeface="Calibri" panose="020F0502020204030204" pitchFamily="34" charset="0"/>
              </a:rPr>
              <a:t> </a:t>
            </a:r>
            <a:br>
              <a:rPr lang="en-CA" sz="1600">
                <a:solidFill>
                  <a:schemeClr val="accent1"/>
                </a:solidFill>
                <a:effectLst/>
                <a:latin typeface="Calibri" panose="020F0502020204030204" pitchFamily="34" charset="0"/>
                <a:ea typeface="Calibri" panose="020F0502020204030204" pitchFamily="34" charset="0"/>
              </a:rPr>
            </a:br>
            <a:endParaRPr lang="en-CA" sz="4000">
              <a:solidFill>
                <a:schemeClr val="accent1"/>
              </a:solidFill>
            </a:endParaRPr>
          </a:p>
        </p:txBody>
      </p:sp>
      <p:sp>
        <p:nvSpPr>
          <p:cNvPr id="3" name="Content Placeholder 2">
            <a:extLst>
              <a:ext uri="{FF2B5EF4-FFF2-40B4-BE49-F238E27FC236}">
                <a16:creationId xmlns:a16="http://schemas.microsoft.com/office/drawing/2014/main" id="{0367BEBC-1FAA-4C7F-6BA8-1AA478519451}"/>
              </a:ext>
            </a:extLst>
          </p:cNvPr>
          <p:cNvSpPr>
            <a:spLocks noGrp="1"/>
          </p:cNvSpPr>
          <p:nvPr>
            <p:ph idx="1"/>
          </p:nvPr>
        </p:nvSpPr>
        <p:spPr>
          <a:xfrm>
            <a:off x="2516553" y="1400323"/>
            <a:ext cx="8814209" cy="5092552"/>
          </a:xfrm>
        </p:spPr>
        <p:txBody>
          <a:bodyPr vert="horz" lIns="91440" tIns="45720" rIns="91440" bIns="45720" rtlCol="0" anchor="t">
            <a:normAutofit/>
          </a:bodyPr>
          <a:lstStyle/>
          <a:p>
            <a:pPr marL="0" indent="0" algn="just" fontAlgn="base">
              <a:buNone/>
            </a:pPr>
            <a:endParaRPr lang="en-US" b="0" i="0">
              <a:solidFill>
                <a:schemeClr val="tx1">
                  <a:lumMod val="75000"/>
                  <a:lumOff val="25000"/>
                </a:schemeClr>
              </a:solidFill>
              <a:effectLst/>
              <a:latin typeface="Calibri (body)"/>
            </a:endParaRPr>
          </a:p>
          <a:p>
            <a:pPr marL="0" indent="0" algn="just" fontAlgn="base">
              <a:buNone/>
            </a:pPr>
            <a:r>
              <a:rPr lang="en-US" sz="2600" b="0" i="0">
                <a:solidFill>
                  <a:schemeClr val="tx1">
                    <a:lumMod val="75000"/>
                    <a:lumOff val="25000"/>
                  </a:schemeClr>
                </a:solidFill>
                <a:effectLst/>
                <a:latin typeface="Calibri (body)"/>
              </a:rPr>
              <a:t>The fee reduction goes into effect </a:t>
            </a:r>
            <a:r>
              <a:rPr lang="en-US" sz="2600" b="1" i="0">
                <a:solidFill>
                  <a:schemeClr val="tx1">
                    <a:lumMod val="75000"/>
                    <a:lumOff val="25000"/>
                  </a:schemeClr>
                </a:solidFill>
                <a:effectLst/>
                <a:latin typeface="Calibri (body)"/>
              </a:rPr>
              <a:t>December 31, 2022. </a:t>
            </a:r>
            <a:r>
              <a:rPr lang="en-US" sz="2600" i="0">
                <a:solidFill>
                  <a:schemeClr val="tx1">
                    <a:lumMod val="75000"/>
                    <a:lumOff val="25000"/>
                  </a:schemeClr>
                </a:solidFill>
                <a:effectLst/>
                <a:latin typeface="Calibri (body)"/>
              </a:rPr>
              <a:t> </a:t>
            </a:r>
            <a:r>
              <a:rPr lang="en-US" sz="2600" b="0" i="0">
                <a:solidFill>
                  <a:schemeClr val="tx1">
                    <a:lumMod val="75000"/>
                    <a:lumOff val="25000"/>
                  </a:schemeClr>
                </a:solidFill>
                <a:effectLst/>
                <a:latin typeface="Calibri (body)"/>
              </a:rPr>
              <a:t>It is </a:t>
            </a:r>
            <a:r>
              <a:rPr lang="en-US" sz="2600" i="0">
                <a:solidFill>
                  <a:schemeClr val="tx1">
                    <a:lumMod val="75000"/>
                    <a:lumOff val="25000"/>
                  </a:schemeClr>
                </a:solidFill>
                <a:effectLst/>
                <a:latin typeface="Calibri (body)"/>
              </a:rPr>
              <a:t>not retroactive</a:t>
            </a:r>
            <a:r>
              <a:rPr lang="en-US" sz="2600" b="0" i="0">
                <a:solidFill>
                  <a:schemeClr val="tx1">
                    <a:lumMod val="75000"/>
                    <a:lumOff val="25000"/>
                  </a:schemeClr>
                </a:solidFill>
                <a:effectLst/>
                <a:latin typeface="Calibri (body)"/>
              </a:rPr>
              <a:t>.  </a:t>
            </a:r>
          </a:p>
          <a:p>
            <a:pPr marL="0" indent="0" algn="just" fontAlgn="base">
              <a:buNone/>
            </a:pPr>
            <a:endParaRPr lang="en-US" sz="2600" b="0" i="0">
              <a:solidFill>
                <a:schemeClr val="tx1">
                  <a:lumMod val="75000"/>
                  <a:lumOff val="25000"/>
                </a:schemeClr>
              </a:solidFill>
              <a:effectLst/>
              <a:latin typeface="Calibri (body)"/>
            </a:endParaRPr>
          </a:p>
          <a:p>
            <a:pPr marL="0" indent="0" algn="just" fontAlgn="base">
              <a:buNone/>
            </a:pPr>
            <a:r>
              <a:rPr lang="en-US" sz="2600" i="0">
                <a:solidFill>
                  <a:schemeClr val="tx1">
                    <a:lumMod val="75000"/>
                    <a:lumOff val="25000"/>
                  </a:schemeClr>
                </a:solidFill>
                <a:effectLst/>
                <a:latin typeface="Calibri (body)"/>
              </a:rPr>
              <a:t>The reduction applies to daily program fees for children attending licensed, funded child care.</a:t>
            </a:r>
            <a:r>
              <a:rPr lang="en-US" sz="2600">
                <a:solidFill>
                  <a:schemeClr val="tx1">
                    <a:lumMod val="75000"/>
                    <a:lumOff val="25000"/>
                  </a:schemeClr>
                </a:solidFill>
                <a:latin typeface="Calibri (body)"/>
              </a:rPr>
              <a:t> </a:t>
            </a:r>
            <a:endParaRPr lang="en-US" sz="2600" i="0">
              <a:solidFill>
                <a:schemeClr val="tx1">
                  <a:lumMod val="75000"/>
                  <a:lumOff val="25000"/>
                </a:schemeClr>
              </a:solidFill>
              <a:effectLst/>
              <a:latin typeface="Calibri (body)"/>
            </a:endParaRPr>
          </a:p>
          <a:p>
            <a:pPr marL="0" indent="0" algn="just" fontAlgn="base">
              <a:buNone/>
            </a:pPr>
            <a:endParaRPr lang="en-US" sz="2600" b="0" i="0">
              <a:solidFill>
                <a:schemeClr val="tx1">
                  <a:lumMod val="75000"/>
                  <a:lumOff val="25000"/>
                </a:schemeClr>
              </a:solidFill>
              <a:effectLst/>
              <a:latin typeface="Calibri (body)"/>
            </a:endParaRPr>
          </a:p>
          <a:p>
            <a:pPr marL="0" indent="0" algn="just" fontAlgn="base">
              <a:buNone/>
            </a:pPr>
            <a:r>
              <a:rPr lang="en-US" sz="2600">
                <a:solidFill>
                  <a:schemeClr val="tx1">
                    <a:lumMod val="75000"/>
                    <a:lumOff val="25000"/>
                  </a:schemeClr>
                </a:solidFill>
                <a:latin typeface="Calibri (body)"/>
              </a:rPr>
              <a:t>The additional 25% reduction is based on average fees from 2019. The actual savings realized by a family depends on the actual fee charged by their provider and the age of the child.</a:t>
            </a:r>
          </a:p>
        </p:txBody>
      </p:sp>
      <p:pic>
        <p:nvPicPr>
          <p:cNvPr id="5" name="Graphic 4" descr="Monthly calendar outline">
            <a:extLst>
              <a:ext uri="{FF2B5EF4-FFF2-40B4-BE49-F238E27FC236}">
                <a16:creationId xmlns:a16="http://schemas.microsoft.com/office/drawing/2014/main" id="{50CC35FF-0DE1-B759-316F-C7EE334580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828" y="1827624"/>
            <a:ext cx="914400" cy="914400"/>
          </a:xfrm>
          <a:prstGeom prst="rect">
            <a:avLst/>
          </a:prstGeom>
        </p:spPr>
      </p:pic>
      <p:pic>
        <p:nvPicPr>
          <p:cNvPr id="9" name="Graphic 8" descr="Playground outline">
            <a:extLst>
              <a:ext uri="{FF2B5EF4-FFF2-40B4-BE49-F238E27FC236}">
                <a16:creationId xmlns:a16="http://schemas.microsoft.com/office/drawing/2014/main" id="{62EC30BC-41A5-C7E6-EB4C-0A40741874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7469" y="3177381"/>
            <a:ext cx="914400" cy="914400"/>
          </a:xfrm>
          <a:prstGeom prst="rect">
            <a:avLst/>
          </a:prstGeom>
        </p:spPr>
      </p:pic>
      <p:pic>
        <p:nvPicPr>
          <p:cNvPr id="14" name="Graphic 13" descr="Piggy Bank outline">
            <a:extLst>
              <a:ext uri="{FF2B5EF4-FFF2-40B4-BE49-F238E27FC236}">
                <a16:creationId xmlns:a16="http://schemas.microsoft.com/office/drawing/2014/main" id="{4FA02722-00F0-22DF-2BB6-9FD98ACAE7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9548" y="4666410"/>
            <a:ext cx="990242" cy="990242"/>
          </a:xfrm>
          <a:prstGeom prst="rect">
            <a:avLst/>
          </a:prstGeom>
        </p:spPr>
      </p:pic>
    </p:spTree>
    <p:extLst>
      <p:ext uri="{BB962C8B-B14F-4D97-AF65-F5344CB8AC3E}">
        <p14:creationId xmlns:p14="http://schemas.microsoft.com/office/powerpoint/2010/main" val="201401876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Connector 5">
            <a:extLst>
              <a:ext uri="{FF2B5EF4-FFF2-40B4-BE49-F238E27FC236}">
                <a16:creationId xmlns:a16="http://schemas.microsoft.com/office/drawing/2014/main" id="{B833A911-3779-7F04-3557-8C8E4B82E965}"/>
              </a:ext>
            </a:extLst>
          </p:cNvPr>
          <p:cNvSpPr/>
          <p:nvPr/>
        </p:nvSpPr>
        <p:spPr>
          <a:xfrm>
            <a:off x="860527" y="2319154"/>
            <a:ext cx="1876969" cy="1923974"/>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848018EC-500E-25B6-E74F-3AE79FD27FBF}"/>
              </a:ext>
            </a:extLst>
          </p:cNvPr>
          <p:cNvSpPr>
            <a:spLocks noGrp="1"/>
          </p:cNvSpPr>
          <p:nvPr>
            <p:ph type="title"/>
          </p:nvPr>
        </p:nvSpPr>
        <p:spPr/>
        <p:txBody>
          <a:bodyPr>
            <a:noAutofit/>
          </a:bodyPr>
          <a:lstStyle/>
          <a:p>
            <a:r>
              <a:rPr lang="en-US">
                <a:solidFill>
                  <a:schemeClr val="accent1"/>
                </a:solidFill>
                <a:effectLst/>
                <a:latin typeface="Calibri" panose="020F0502020204030204" pitchFamily="34" charset="0"/>
                <a:ea typeface="Calibri" panose="020F0502020204030204" pitchFamily="34" charset="0"/>
              </a:rPr>
              <a:t>Operator Eligibility </a:t>
            </a:r>
            <a:br>
              <a:rPr lang="en-CA" sz="3200">
                <a:solidFill>
                  <a:schemeClr val="accent1"/>
                </a:solidFill>
                <a:effectLst/>
                <a:latin typeface="Calibri" panose="020F0502020204030204" pitchFamily="34" charset="0"/>
                <a:ea typeface="Calibri" panose="020F0502020204030204" pitchFamily="34" charset="0"/>
              </a:rPr>
            </a:br>
            <a:endParaRPr lang="en-CA" sz="6000">
              <a:solidFill>
                <a:schemeClr val="accent1"/>
              </a:solidFill>
            </a:endParaRPr>
          </a:p>
        </p:txBody>
      </p:sp>
      <p:sp>
        <p:nvSpPr>
          <p:cNvPr id="3" name="Content Placeholder 2">
            <a:extLst>
              <a:ext uri="{FF2B5EF4-FFF2-40B4-BE49-F238E27FC236}">
                <a16:creationId xmlns:a16="http://schemas.microsoft.com/office/drawing/2014/main" id="{95E23EB7-8D8B-6132-1A22-8F74F2B66B3E}"/>
              </a:ext>
            </a:extLst>
          </p:cNvPr>
          <p:cNvSpPr>
            <a:spLocks noGrp="1"/>
          </p:cNvSpPr>
          <p:nvPr>
            <p:ph idx="1"/>
          </p:nvPr>
        </p:nvSpPr>
        <p:spPr>
          <a:xfrm>
            <a:off x="2909168" y="2413486"/>
            <a:ext cx="8444632" cy="3768701"/>
          </a:xfrm>
        </p:spPr>
        <p:txBody>
          <a:bodyPr vert="horz" lIns="91440" tIns="45720" rIns="91440" bIns="45720" rtlCol="0" anchor="t">
            <a:normAutofit/>
          </a:bodyPr>
          <a:lstStyle/>
          <a:p>
            <a:pPr marL="254000" marR="427355" indent="0" algn="just">
              <a:buNone/>
            </a:pPr>
            <a:r>
              <a:rPr lang="en-US">
                <a:solidFill>
                  <a:schemeClr val="tx1">
                    <a:lumMod val="75000"/>
                    <a:lumOff val="25000"/>
                  </a:schemeClr>
                </a:solidFill>
                <a:effectLst/>
                <a:latin typeface="Calibri"/>
                <a:ea typeface="Calibri" panose="020F0502020204030204" pitchFamily="34" charset="0"/>
                <a:cs typeface="Calibri"/>
              </a:rPr>
              <a:t>All Operators that have signed an amended QIG funding agreement with the Province will receive funding from the Department to cover this fee reduction.</a:t>
            </a:r>
          </a:p>
          <a:p>
            <a:pPr marL="254000" marR="427355" indent="0" algn="just">
              <a:buNone/>
            </a:pPr>
            <a:endParaRPr lang="en-CA">
              <a:solidFill>
                <a:schemeClr val="tx1">
                  <a:lumMod val="75000"/>
                  <a:lumOff val="25000"/>
                </a:schemeClr>
              </a:solidFill>
              <a:latin typeface="Calibri" panose="020F0502020204030204" pitchFamily="34" charset="0"/>
              <a:ea typeface="Calibri" panose="020F0502020204030204" pitchFamily="34" charset="0"/>
            </a:endParaRPr>
          </a:p>
          <a:p>
            <a:pPr marL="254000" marR="427355" indent="0" algn="just">
              <a:buNone/>
            </a:pPr>
            <a:endParaRPr lang="en-US">
              <a:solidFill>
                <a:schemeClr val="tx1">
                  <a:lumMod val="75000"/>
                  <a:lumOff val="25000"/>
                </a:schemeClr>
              </a:solidFill>
              <a:latin typeface="Calibri"/>
              <a:ea typeface="Calibri" panose="020F0502020204030204" pitchFamily="34" charset="0"/>
              <a:cs typeface="Calibri"/>
            </a:endParaRPr>
          </a:p>
          <a:p>
            <a:endParaRPr lang="en-CA">
              <a:solidFill>
                <a:schemeClr val="tx1">
                  <a:lumMod val="75000"/>
                  <a:lumOff val="25000"/>
                </a:schemeClr>
              </a:solidFill>
            </a:endParaRPr>
          </a:p>
        </p:txBody>
      </p:sp>
      <p:pic>
        <p:nvPicPr>
          <p:cNvPr id="5" name="Graphic 4" descr="Signature outline">
            <a:extLst>
              <a:ext uri="{FF2B5EF4-FFF2-40B4-BE49-F238E27FC236}">
                <a16:creationId xmlns:a16="http://schemas.microsoft.com/office/drawing/2014/main" id="{11737551-1131-807D-E0D2-2D8F5ABBAE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0887" y="2652486"/>
            <a:ext cx="1075573" cy="1075573"/>
          </a:xfrm>
          <a:prstGeom prst="rect">
            <a:avLst/>
          </a:prstGeom>
        </p:spPr>
      </p:pic>
    </p:spTree>
    <p:extLst>
      <p:ext uri="{BB962C8B-B14F-4D97-AF65-F5344CB8AC3E}">
        <p14:creationId xmlns:p14="http://schemas.microsoft.com/office/powerpoint/2010/main" val="378199145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Connector 14">
            <a:extLst>
              <a:ext uri="{FF2B5EF4-FFF2-40B4-BE49-F238E27FC236}">
                <a16:creationId xmlns:a16="http://schemas.microsoft.com/office/drawing/2014/main" id="{62EE5C88-49AF-CC45-6A45-1DB5B17F14AE}"/>
              </a:ext>
            </a:extLst>
          </p:cNvPr>
          <p:cNvSpPr/>
          <p:nvPr/>
        </p:nvSpPr>
        <p:spPr>
          <a:xfrm>
            <a:off x="737891" y="4823434"/>
            <a:ext cx="1304731" cy="1325563"/>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Flowchart: Connector 13">
            <a:extLst>
              <a:ext uri="{FF2B5EF4-FFF2-40B4-BE49-F238E27FC236}">
                <a16:creationId xmlns:a16="http://schemas.microsoft.com/office/drawing/2014/main" id="{E5843E49-490E-0BA5-8A62-853ADFC86353}"/>
              </a:ext>
            </a:extLst>
          </p:cNvPr>
          <p:cNvSpPr/>
          <p:nvPr/>
        </p:nvSpPr>
        <p:spPr>
          <a:xfrm>
            <a:off x="737891" y="3029561"/>
            <a:ext cx="1304731" cy="1325563"/>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Flowchart: Connector 12">
            <a:extLst>
              <a:ext uri="{FF2B5EF4-FFF2-40B4-BE49-F238E27FC236}">
                <a16:creationId xmlns:a16="http://schemas.microsoft.com/office/drawing/2014/main" id="{33EAB732-3DB8-A135-CF06-1764B422F91F}"/>
              </a:ext>
            </a:extLst>
          </p:cNvPr>
          <p:cNvSpPr/>
          <p:nvPr/>
        </p:nvSpPr>
        <p:spPr>
          <a:xfrm>
            <a:off x="737894" y="1235688"/>
            <a:ext cx="1304731" cy="1325563"/>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42D41E51-0FCA-8786-5608-7621289D435B}"/>
              </a:ext>
            </a:extLst>
          </p:cNvPr>
          <p:cNvSpPr>
            <a:spLocks noGrp="1"/>
          </p:cNvSpPr>
          <p:nvPr>
            <p:ph type="title"/>
          </p:nvPr>
        </p:nvSpPr>
        <p:spPr/>
        <p:txBody>
          <a:bodyPr>
            <a:normAutofit/>
          </a:bodyPr>
          <a:lstStyle/>
          <a:p>
            <a:r>
              <a:rPr lang="en-US" sz="4400">
                <a:solidFill>
                  <a:schemeClr val="accent1"/>
                </a:solidFill>
                <a:effectLst/>
                <a:latin typeface="Calibri"/>
                <a:ea typeface="Calibri" panose="020F0502020204030204" pitchFamily="34" charset="0"/>
                <a:cs typeface="Calibri"/>
              </a:rPr>
              <a:t>How </a:t>
            </a:r>
            <a:r>
              <a:rPr lang="en-US" b="1">
                <a:solidFill>
                  <a:schemeClr val="accent1"/>
                </a:solidFill>
                <a:latin typeface="Calibri"/>
                <a:ea typeface="Calibri" panose="020F0502020204030204" pitchFamily="34" charset="0"/>
                <a:cs typeface="Calibri"/>
              </a:rPr>
              <a:t>child care </a:t>
            </a:r>
            <a:r>
              <a:rPr lang="en-US" b="1" err="1">
                <a:solidFill>
                  <a:schemeClr val="accent1"/>
                </a:solidFill>
                <a:latin typeface="Calibri"/>
                <a:ea typeface="Calibri" panose="020F0502020204030204" pitchFamily="34" charset="0"/>
                <a:cs typeface="Calibri"/>
              </a:rPr>
              <a:t>centres</a:t>
            </a:r>
            <a:r>
              <a:rPr lang="en-US">
                <a:solidFill>
                  <a:schemeClr val="accent1"/>
                </a:solidFill>
                <a:latin typeface="Calibri"/>
                <a:ea typeface="Calibri" panose="020F0502020204030204" pitchFamily="34" charset="0"/>
                <a:cs typeface="Calibri"/>
              </a:rPr>
              <a:t> </a:t>
            </a:r>
            <a:r>
              <a:rPr lang="en-US" sz="4400">
                <a:solidFill>
                  <a:schemeClr val="accent1"/>
                </a:solidFill>
                <a:effectLst/>
                <a:latin typeface="Calibri"/>
                <a:ea typeface="Calibri" panose="020F0502020204030204" pitchFamily="34" charset="0"/>
                <a:cs typeface="Calibri"/>
              </a:rPr>
              <a:t>will receive funding</a:t>
            </a:r>
            <a:br>
              <a:rPr lang="en-CA" sz="4400">
                <a:effectLst/>
                <a:latin typeface="Calibri" panose="020F0502020204030204" pitchFamily="34" charset="0"/>
                <a:ea typeface="Calibri" panose="020F0502020204030204" pitchFamily="34" charset="0"/>
              </a:rPr>
            </a:br>
            <a:endParaRPr lang="en-CA"/>
          </a:p>
        </p:txBody>
      </p:sp>
      <p:sp>
        <p:nvSpPr>
          <p:cNvPr id="3" name="Content Placeholder 2">
            <a:extLst>
              <a:ext uri="{FF2B5EF4-FFF2-40B4-BE49-F238E27FC236}">
                <a16:creationId xmlns:a16="http://schemas.microsoft.com/office/drawing/2014/main" id="{BF9DDF27-C2B0-1B28-D7FA-0165DBBD8A8E}"/>
              </a:ext>
            </a:extLst>
          </p:cNvPr>
          <p:cNvSpPr>
            <a:spLocks noGrp="1"/>
          </p:cNvSpPr>
          <p:nvPr>
            <p:ph idx="1"/>
          </p:nvPr>
        </p:nvSpPr>
        <p:spPr>
          <a:xfrm>
            <a:off x="1847460" y="1471474"/>
            <a:ext cx="9383049" cy="4677524"/>
          </a:xfrm>
        </p:spPr>
        <p:txBody>
          <a:bodyPr vert="horz" lIns="91440" tIns="45720" rIns="91440" bIns="45720" rtlCol="0" anchor="t">
            <a:normAutofit fontScale="92500"/>
          </a:bodyPr>
          <a:lstStyle/>
          <a:p>
            <a:pPr marL="254000" marR="427355" indent="0" algn="just">
              <a:buNone/>
            </a:pPr>
            <a:r>
              <a:rPr lang="en-US" sz="2600" err="1">
                <a:solidFill>
                  <a:schemeClr val="tx1">
                    <a:lumMod val="75000"/>
                    <a:lumOff val="25000"/>
                  </a:schemeClr>
                </a:solidFill>
                <a:effectLst/>
                <a:latin typeface="Calibri" panose="020F0502020204030204" pitchFamily="34" charset="0"/>
                <a:ea typeface="Calibri" panose="020F0502020204030204" pitchFamily="34" charset="0"/>
              </a:rPr>
              <a:t>Centres</a:t>
            </a:r>
            <a:r>
              <a:rPr lang="en-US" sz="2600">
                <a:solidFill>
                  <a:schemeClr val="tx1">
                    <a:lumMod val="75000"/>
                    <a:lumOff val="25000"/>
                  </a:schemeClr>
                </a:solidFill>
                <a:effectLst/>
                <a:latin typeface="Calibri" panose="020F0502020204030204" pitchFamily="34" charset="0"/>
                <a:ea typeface="Calibri" panose="020F0502020204030204" pitchFamily="34" charset="0"/>
              </a:rPr>
              <a:t> will use the new online form and reporting process introduced in November 2022 to report enrollment information. </a:t>
            </a:r>
          </a:p>
          <a:p>
            <a:pPr marL="254000" marR="427355" indent="0" algn="just">
              <a:buNone/>
            </a:pPr>
            <a:endParaRPr lang="en-US" sz="2600">
              <a:solidFill>
                <a:schemeClr val="tx1">
                  <a:lumMod val="75000"/>
                  <a:lumOff val="25000"/>
                </a:schemeClr>
              </a:solidFill>
              <a:effectLst/>
              <a:latin typeface="Calibri" panose="020F0502020204030204" pitchFamily="34" charset="0"/>
              <a:ea typeface="Calibri" panose="020F0502020204030204" pitchFamily="34" charset="0"/>
            </a:endParaRPr>
          </a:p>
          <a:p>
            <a:pPr marL="254000" marR="427355" indent="0" algn="just">
              <a:buNone/>
            </a:pPr>
            <a:r>
              <a:rPr lang="en-US" sz="2600">
                <a:solidFill>
                  <a:schemeClr val="tx1">
                    <a:lumMod val="75000"/>
                    <a:lumOff val="25000"/>
                  </a:schemeClr>
                </a:solidFill>
                <a:effectLst/>
                <a:latin typeface="Calibri"/>
                <a:ea typeface="Calibri" panose="020F0502020204030204" pitchFamily="34" charset="0"/>
                <a:cs typeface="Calibri"/>
              </a:rPr>
              <a:t>Beginning </a:t>
            </a:r>
            <a:r>
              <a:rPr lang="en-US" sz="2600" b="1">
                <a:solidFill>
                  <a:schemeClr val="tx1">
                    <a:lumMod val="75000"/>
                    <a:lumOff val="25000"/>
                  </a:schemeClr>
                </a:solidFill>
                <a:effectLst/>
                <a:latin typeface="Calibri"/>
                <a:ea typeface="Calibri" panose="020F0502020204030204" pitchFamily="34" charset="0"/>
                <a:cs typeface="Calibri"/>
              </a:rPr>
              <a:t>December 31</a:t>
            </a:r>
            <a:r>
              <a:rPr lang="en-US" sz="2600" b="1" baseline="30000">
                <a:solidFill>
                  <a:schemeClr val="tx1">
                    <a:lumMod val="75000"/>
                    <a:lumOff val="25000"/>
                  </a:schemeClr>
                </a:solidFill>
                <a:effectLst/>
                <a:latin typeface="Calibri"/>
                <a:ea typeface="Calibri" panose="020F0502020204030204" pitchFamily="34" charset="0"/>
                <a:cs typeface="Calibri"/>
              </a:rPr>
              <a:t>st</a:t>
            </a:r>
            <a:r>
              <a:rPr lang="en-US" sz="2600" b="1">
                <a:solidFill>
                  <a:schemeClr val="tx1">
                    <a:lumMod val="75000"/>
                    <a:lumOff val="25000"/>
                  </a:schemeClr>
                </a:solidFill>
                <a:effectLst/>
                <a:latin typeface="Calibri"/>
                <a:ea typeface="Calibri" panose="020F0502020204030204" pitchFamily="34" charset="0"/>
                <a:cs typeface="Calibri"/>
              </a:rPr>
              <a:t>, </a:t>
            </a:r>
            <a:r>
              <a:rPr lang="en-US" sz="2600">
                <a:solidFill>
                  <a:schemeClr val="tx1">
                    <a:lumMod val="75000"/>
                    <a:lumOff val="25000"/>
                  </a:schemeClr>
                </a:solidFill>
                <a:effectLst/>
                <a:latin typeface="Calibri"/>
                <a:ea typeface="Calibri" panose="020F0502020204030204" pitchFamily="34" charset="0"/>
                <a:cs typeface="Calibri"/>
              </a:rPr>
              <a:t>the online form will automatically calculate the new rates </a:t>
            </a:r>
          </a:p>
          <a:p>
            <a:pPr marL="254000" marR="427355" indent="0" algn="just">
              <a:buNone/>
            </a:pPr>
            <a:r>
              <a:rPr lang="en-US" sz="2600">
                <a:solidFill>
                  <a:schemeClr val="tx1">
                    <a:lumMod val="75000"/>
                    <a:lumOff val="25000"/>
                  </a:schemeClr>
                </a:solidFill>
                <a:latin typeface="Calibri"/>
                <a:ea typeface="Calibri" panose="020F0502020204030204" pitchFamily="34" charset="0"/>
                <a:cs typeface="Calibri"/>
              </a:rPr>
              <a:t>		December 31 is in the middle of a 2-week QIG reporting 		period covering Dec 26 – Jan 6; Operators will have to 		submit 2 one-week claims</a:t>
            </a:r>
            <a:endParaRPr lang="en-CA" sz="260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p>
            <a:pPr marL="254000" marR="427355" indent="0" algn="just">
              <a:buNone/>
            </a:pPr>
            <a:endParaRPr lang="en-CA" sz="2200">
              <a:solidFill>
                <a:schemeClr val="tx1">
                  <a:lumMod val="75000"/>
                  <a:lumOff val="25000"/>
                </a:schemeClr>
              </a:solidFill>
              <a:effectLst/>
              <a:latin typeface="Calibri"/>
              <a:ea typeface="Calibri" panose="020F0502020204030204" pitchFamily="34" charset="0"/>
              <a:cs typeface="Arial"/>
            </a:endParaRPr>
          </a:p>
          <a:p>
            <a:pPr marL="254000" marR="427355" indent="0" algn="just">
              <a:buNone/>
            </a:pPr>
            <a:r>
              <a:rPr lang="en-CA" sz="2600">
                <a:solidFill>
                  <a:schemeClr val="tx1">
                    <a:lumMod val="75000"/>
                    <a:lumOff val="25000"/>
                  </a:schemeClr>
                </a:solidFill>
                <a:effectLst/>
                <a:latin typeface="Calibri"/>
                <a:ea typeface="Calibri" panose="020F0502020204030204" pitchFamily="34" charset="0"/>
                <a:cs typeface="Arial"/>
              </a:rPr>
              <a:t>Funding to offset this fee reduction will be provided to all licensed, funded child care centres and home providers in advance, by </a:t>
            </a:r>
            <a:r>
              <a:rPr lang="en-CA" sz="2600" b="1">
                <a:solidFill>
                  <a:schemeClr val="tx1">
                    <a:lumMod val="75000"/>
                    <a:lumOff val="25000"/>
                  </a:schemeClr>
                </a:solidFill>
                <a:effectLst/>
                <a:latin typeface="Calibri"/>
                <a:ea typeface="Calibri" panose="020F0502020204030204" pitchFamily="34" charset="0"/>
                <a:cs typeface="Arial"/>
              </a:rPr>
              <a:t>December 23.</a:t>
            </a:r>
            <a:r>
              <a:rPr lang="en-CA" sz="2600" b="1">
                <a:solidFill>
                  <a:schemeClr val="tx1">
                    <a:lumMod val="75000"/>
                    <a:lumOff val="25000"/>
                  </a:schemeClr>
                </a:solidFill>
                <a:latin typeface="Calibri"/>
                <a:ea typeface="Calibri" panose="020F0502020204030204" pitchFamily="34" charset="0"/>
                <a:cs typeface="Arial"/>
              </a:rPr>
              <a:t> </a:t>
            </a:r>
            <a:endParaRPr lang="en-CA" sz="2600" b="1">
              <a:solidFill>
                <a:schemeClr val="tx1">
                  <a:lumMod val="75000"/>
                  <a:lumOff val="25000"/>
                </a:schemeClr>
              </a:solidFill>
              <a:latin typeface="Calibri" panose="020F0502020204030204" pitchFamily="34" charset="0"/>
              <a:ea typeface="Calibri" panose="020F0502020204030204" pitchFamily="34" charset="0"/>
            </a:endParaRPr>
          </a:p>
          <a:p>
            <a:pPr marL="0" indent="0">
              <a:buNone/>
            </a:pPr>
            <a:endParaRPr lang="en-CA">
              <a:solidFill>
                <a:schemeClr val="tx1">
                  <a:lumMod val="75000"/>
                  <a:lumOff val="25000"/>
                </a:schemeClr>
              </a:solidFill>
            </a:endParaRPr>
          </a:p>
        </p:txBody>
      </p:sp>
      <p:pic>
        <p:nvPicPr>
          <p:cNvPr id="5" name="Graphic 4" descr="Comment Important outline">
            <a:extLst>
              <a:ext uri="{FF2B5EF4-FFF2-40B4-BE49-F238E27FC236}">
                <a16:creationId xmlns:a16="http://schemas.microsoft.com/office/drawing/2014/main" id="{A65A8538-32E5-177D-C274-9DDEFEA793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47644" y="3537100"/>
            <a:ext cx="1023257" cy="1023257"/>
          </a:xfrm>
          <a:prstGeom prst="rect">
            <a:avLst/>
          </a:prstGeom>
        </p:spPr>
      </p:pic>
      <p:pic>
        <p:nvPicPr>
          <p:cNvPr id="7" name="Graphic 6" descr="Internet outline">
            <a:extLst>
              <a:ext uri="{FF2B5EF4-FFF2-40B4-BE49-F238E27FC236}">
                <a16:creationId xmlns:a16="http://schemas.microsoft.com/office/drawing/2014/main" id="{DCD4A0B1-748F-2C94-CE40-B3C0228556D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7276" y="1399882"/>
            <a:ext cx="914400" cy="914400"/>
          </a:xfrm>
          <a:prstGeom prst="rect">
            <a:avLst/>
          </a:prstGeom>
        </p:spPr>
      </p:pic>
      <p:pic>
        <p:nvPicPr>
          <p:cNvPr id="9" name="Graphic 8" descr="Dollar outline">
            <a:extLst>
              <a:ext uri="{FF2B5EF4-FFF2-40B4-BE49-F238E27FC236}">
                <a16:creationId xmlns:a16="http://schemas.microsoft.com/office/drawing/2014/main" id="{65081FD0-7860-F20F-1B6B-212CC891C72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3060" y="5029015"/>
            <a:ext cx="914400" cy="914400"/>
          </a:xfrm>
          <a:prstGeom prst="rect">
            <a:avLst/>
          </a:prstGeom>
        </p:spPr>
      </p:pic>
      <p:pic>
        <p:nvPicPr>
          <p:cNvPr id="11" name="Graphic 10" descr="Calculator outline">
            <a:extLst>
              <a:ext uri="{FF2B5EF4-FFF2-40B4-BE49-F238E27FC236}">
                <a16:creationId xmlns:a16="http://schemas.microsoft.com/office/drawing/2014/main" id="{F6405763-6C7F-5560-4AF5-68A0BA7FA04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33060" y="3235142"/>
            <a:ext cx="914400" cy="914400"/>
          </a:xfrm>
          <a:prstGeom prst="rect">
            <a:avLst/>
          </a:prstGeom>
        </p:spPr>
      </p:pic>
    </p:spTree>
    <p:extLst>
      <p:ext uri="{BB962C8B-B14F-4D97-AF65-F5344CB8AC3E}">
        <p14:creationId xmlns:p14="http://schemas.microsoft.com/office/powerpoint/2010/main" val="175967337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Connector 14">
            <a:extLst>
              <a:ext uri="{FF2B5EF4-FFF2-40B4-BE49-F238E27FC236}">
                <a16:creationId xmlns:a16="http://schemas.microsoft.com/office/drawing/2014/main" id="{62EE5C88-49AF-CC45-6A45-1DB5B17F14AE}"/>
              </a:ext>
            </a:extLst>
          </p:cNvPr>
          <p:cNvSpPr/>
          <p:nvPr/>
        </p:nvSpPr>
        <p:spPr>
          <a:xfrm>
            <a:off x="737891" y="4823434"/>
            <a:ext cx="1304731" cy="1325563"/>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Flowchart: Connector 13">
            <a:extLst>
              <a:ext uri="{FF2B5EF4-FFF2-40B4-BE49-F238E27FC236}">
                <a16:creationId xmlns:a16="http://schemas.microsoft.com/office/drawing/2014/main" id="{E5843E49-490E-0BA5-8A62-853ADFC86353}"/>
              </a:ext>
            </a:extLst>
          </p:cNvPr>
          <p:cNvSpPr/>
          <p:nvPr/>
        </p:nvSpPr>
        <p:spPr>
          <a:xfrm>
            <a:off x="737891" y="3029561"/>
            <a:ext cx="1304731" cy="1325563"/>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Flowchart: Connector 12">
            <a:extLst>
              <a:ext uri="{FF2B5EF4-FFF2-40B4-BE49-F238E27FC236}">
                <a16:creationId xmlns:a16="http://schemas.microsoft.com/office/drawing/2014/main" id="{33EAB732-3DB8-A135-CF06-1764B422F91F}"/>
              </a:ext>
            </a:extLst>
          </p:cNvPr>
          <p:cNvSpPr/>
          <p:nvPr/>
        </p:nvSpPr>
        <p:spPr>
          <a:xfrm>
            <a:off x="737894" y="1235688"/>
            <a:ext cx="1304731" cy="1325563"/>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42D41E51-0FCA-8786-5608-7621289D435B}"/>
              </a:ext>
            </a:extLst>
          </p:cNvPr>
          <p:cNvSpPr>
            <a:spLocks noGrp="1"/>
          </p:cNvSpPr>
          <p:nvPr>
            <p:ph type="title"/>
          </p:nvPr>
        </p:nvSpPr>
        <p:spPr/>
        <p:txBody>
          <a:bodyPr>
            <a:normAutofit fontScale="90000"/>
          </a:bodyPr>
          <a:lstStyle/>
          <a:p>
            <a:r>
              <a:rPr lang="en-US" sz="4400">
                <a:solidFill>
                  <a:schemeClr val="accent1"/>
                </a:solidFill>
                <a:effectLst/>
                <a:latin typeface="Calibri"/>
                <a:ea typeface="Calibri" panose="020F0502020204030204" pitchFamily="34" charset="0"/>
                <a:cs typeface="Calibri"/>
              </a:rPr>
              <a:t>How </a:t>
            </a:r>
            <a:r>
              <a:rPr lang="en-US" b="1">
                <a:solidFill>
                  <a:schemeClr val="accent1"/>
                </a:solidFill>
                <a:latin typeface="Calibri"/>
                <a:ea typeface="Calibri" panose="020F0502020204030204" pitchFamily="34" charset="0"/>
                <a:cs typeface="Calibri"/>
              </a:rPr>
              <a:t>family home child care </a:t>
            </a:r>
            <a:r>
              <a:rPr lang="en-US">
                <a:solidFill>
                  <a:schemeClr val="accent1"/>
                </a:solidFill>
                <a:latin typeface="Calibri"/>
                <a:ea typeface="Calibri" panose="020F0502020204030204" pitchFamily="34" charset="0"/>
                <a:cs typeface="Calibri"/>
              </a:rPr>
              <a:t>will</a:t>
            </a:r>
            <a:r>
              <a:rPr lang="en-US" sz="4400">
                <a:solidFill>
                  <a:schemeClr val="accent1"/>
                </a:solidFill>
                <a:effectLst/>
                <a:latin typeface="Calibri"/>
                <a:ea typeface="Calibri" panose="020F0502020204030204" pitchFamily="34" charset="0"/>
                <a:cs typeface="Calibri"/>
              </a:rPr>
              <a:t> receive funding</a:t>
            </a:r>
            <a:br>
              <a:rPr lang="en-CA" sz="4400">
                <a:effectLst/>
                <a:latin typeface="Calibri" panose="020F0502020204030204" pitchFamily="34" charset="0"/>
                <a:ea typeface="Calibri" panose="020F0502020204030204" pitchFamily="34" charset="0"/>
              </a:rPr>
            </a:br>
            <a:endParaRPr lang="en-CA"/>
          </a:p>
        </p:txBody>
      </p:sp>
      <p:sp>
        <p:nvSpPr>
          <p:cNvPr id="3" name="Content Placeholder 2">
            <a:extLst>
              <a:ext uri="{FF2B5EF4-FFF2-40B4-BE49-F238E27FC236}">
                <a16:creationId xmlns:a16="http://schemas.microsoft.com/office/drawing/2014/main" id="{BF9DDF27-C2B0-1B28-D7FA-0165DBBD8A8E}"/>
              </a:ext>
            </a:extLst>
          </p:cNvPr>
          <p:cNvSpPr>
            <a:spLocks noGrp="1"/>
          </p:cNvSpPr>
          <p:nvPr>
            <p:ph idx="1"/>
          </p:nvPr>
        </p:nvSpPr>
        <p:spPr>
          <a:xfrm>
            <a:off x="2278155" y="1471474"/>
            <a:ext cx="8952354" cy="4677524"/>
          </a:xfrm>
        </p:spPr>
        <p:txBody>
          <a:bodyPr vert="horz" lIns="91440" tIns="45720" rIns="91440" bIns="45720" rtlCol="0" anchor="t">
            <a:normAutofit lnSpcReduction="10000"/>
          </a:bodyPr>
          <a:lstStyle/>
          <a:p>
            <a:pPr algn="just">
              <a:buNone/>
            </a:pPr>
            <a:r>
              <a:rPr lang="en-US" sz="2600">
                <a:latin typeface="Calibri"/>
                <a:ea typeface="Calibri" panose="020F0502020204030204" pitchFamily="34" charset="0"/>
                <a:cs typeface="Calibri"/>
              </a:rPr>
              <a:t> Agencies </a:t>
            </a:r>
            <a:r>
              <a:rPr lang="en-US" sz="2600">
                <a:effectLst/>
                <a:latin typeface="Calibri"/>
                <a:ea typeface="Calibri" panose="020F0502020204030204" pitchFamily="34" charset="0"/>
                <a:cs typeface="Calibri"/>
              </a:rPr>
              <a:t>will </a:t>
            </a:r>
            <a:r>
              <a:rPr lang="en-US" sz="2600">
                <a:latin typeface="Calibri"/>
                <a:ea typeface="Calibri" panose="020F0502020204030204" pitchFamily="34" charset="0"/>
                <a:cs typeface="Calibri"/>
              </a:rPr>
              <a:t>continue to </a:t>
            </a:r>
            <a:r>
              <a:rPr lang="en-US" sz="2600">
                <a:effectLst/>
                <a:latin typeface="Calibri"/>
                <a:ea typeface="Calibri" panose="020F0502020204030204" pitchFamily="34" charset="0"/>
                <a:cs typeface="Calibri"/>
              </a:rPr>
              <a:t>use the form and reporting process</a:t>
            </a:r>
            <a:r>
              <a:rPr lang="en-US" sz="2600">
                <a:latin typeface="Calibri"/>
                <a:ea typeface="Calibri" panose="020F0502020204030204" pitchFamily="34" charset="0"/>
                <a:cs typeface="Calibri"/>
              </a:rPr>
              <a:t> </a:t>
            </a:r>
            <a:r>
              <a:rPr lang="en-US" sz="2600">
                <a:effectLst/>
                <a:latin typeface="Calibri"/>
                <a:ea typeface="Calibri" panose="020F0502020204030204" pitchFamily="34" charset="0"/>
                <a:cs typeface="Calibri"/>
              </a:rPr>
              <a:t>introduced in </a:t>
            </a:r>
            <a:r>
              <a:rPr lang="en-US" sz="2600">
                <a:latin typeface="Calibri"/>
                <a:ea typeface="Calibri" panose="020F0502020204030204" pitchFamily="34" charset="0"/>
                <a:cs typeface="Calibri"/>
              </a:rPr>
              <a:t>April  </a:t>
            </a:r>
            <a:r>
              <a:rPr lang="en-US" sz="2600">
                <a:effectLst/>
                <a:latin typeface="Calibri"/>
                <a:ea typeface="Calibri" panose="020F0502020204030204" pitchFamily="34" charset="0"/>
                <a:cs typeface="Calibri"/>
              </a:rPr>
              <a:t>2022 to report enrollment information.</a:t>
            </a:r>
            <a:r>
              <a:rPr lang="en-US" sz="2600">
                <a:latin typeface="Calibri"/>
                <a:ea typeface="Calibri" panose="020F0502020204030204" pitchFamily="34" charset="0"/>
                <a:cs typeface="Calibri"/>
              </a:rPr>
              <a:t> </a:t>
            </a:r>
            <a:endParaRPr lang="en-US" sz="2600">
              <a:ea typeface="+mn-lt"/>
              <a:cs typeface="+mn-lt"/>
            </a:endParaRPr>
          </a:p>
          <a:p>
            <a:pPr marL="254000" marR="427355" indent="0" algn="just">
              <a:buNone/>
            </a:pPr>
            <a:endParaRPr lang="en-US" sz="2600">
              <a:effectLst/>
              <a:latin typeface="Calibri" panose="020F0502020204030204" pitchFamily="34" charset="0"/>
              <a:ea typeface="Calibri" panose="020F0502020204030204" pitchFamily="34" charset="0"/>
              <a:cs typeface="Calibri"/>
            </a:endParaRPr>
          </a:p>
          <a:p>
            <a:pPr marL="254000" marR="427355" indent="0" algn="just">
              <a:buNone/>
            </a:pPr>
            <a:r>
              <a:rPr lang="en-US" sz="2600" b="1">
                <a:latin typeface="Calibri"/>
                <a:ea typeface="+mn-lt"/>
                <a:cs typeface="Calibri"/>
              </a:rPr>
              <a:t>Beginning December 31st, </a:t>
            </a:r>
            <a:r>
              <a:rPr lang="en-US" sz="2600">
                <a:latin typeface="Calibri"/>
                <a:ea typeface="+mn-lt"/>
                <a:cs typeface="Calibri"/>
              </a:rPr>
              <a:t>the form will automatically calculate the new rates and the Department will provide funding to cover the difference between current rates, and the additional fee reduction.  </a:t>
            </a:r>
            <a:endParaRPr lang="en-US" sz="2600">
              <a:latin typeface="Calibri"/>
              <a:ea typeface="+mn-lt"/>
              <a:cs typeface="+mn-lt"/>
            </a:endParaRPr>
          </a:p>
          <a:p>
            <a:pPr marL="254000" marR="427355" indent="0" algn="just">
              <a:buNone/>
            </a:pPr>
            <a:endParaRPr lang="en-CA" sz="2600">
              <a:ea typeface="+mn-lt"/>
              <a:cs typeface="+mn-lt"/>
            </a:endParaRPr>
          </a:p>
          <a:p>
            <a:pPr marL="254000" marR="427355" indent="0" algn="just">
              <a:buNone/>
            </a:pPr>
            <a:r>
              <a:rPr lang="en-CA" sz="2600">
                <a:latin typeface="Calibri"/>
                <a:cs typeface="Calibri"/>
              </a:rPr>
              <a:t>Funding to offset this fee reduction will be flowed to all regulated, family home child care providers by </a:t>
            </a:r>
            <a:r>
              <a:rPr lang="en-CA" sz="2600" b="1">
                <a:latin typeface="Calibri"/>
                <a:cs typeface="Calibri"/>
              </a:rPr>
              <a:t>December 23. </a:t>
            </a:r>
            <a:endParaRPr lang="en-US">
              <a:latin typeface="Calibri"/>
            </a:endParaRPr>
          </a:p>
          <a:p>
            <a:pPr marL="254000" marR="427355" indent="0" algn="just">
              <a:buNone/>
            </a:pPr>
            <a:endParaRPr lang="en-US" sz="2600">
              <a:solidFill>
                <a:schemeClr val="tx1">
                  <a:lumMod val="75000"/>
                  <a:lumOff val="25000"/>
                </a:schemeClr>
              </a:solidFill>
              <a:latin typeface="Calibri" panose="020F0502020204030204" pitchFamily="34" charset="0"/>
              <a:cs typeface="Calibri"/>
            </a:endParaRPr>
          </a:p>
          <a:p>
            <a:pPr marL="0" indent="0">
              <a:buNone/>
            </a:pPr>
            <a:endParaRPr lang="en-CA">
              <a:solidFill>
                <a:schemeClr val="tx1">
                  <a:lumMod val="75000"/>
                  <a:lumOff val="25000"/>
                </a:schemeClr>
              </a:solidFill>
              <a:cs typeface="Calibri" panose="020F0502020204030204"/>
            </a:endParaRPr>
          </a:p>
        </p:txBody>
      </p:sp>
      <p:pic>
        <p:nvPicPr>
          <p:cNvPr id="7" name="Graphic 6" descr="Internet outline">
            <a:extLst>
              <a:ext uri="{FF2B5EF4-FFF2-40B4-BE49-F238E27FC236}">
                <a16:creationId xmlns:a16="http://schemas.microsoft.com/office/drawing/2014/main" id="{DCD4A0B1-748F-2C94-CE40-B3C0228556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7276" y="1399882"/>
            <a:ext cx="914400" cy="914400"/>
          </a:xfrm>
          <a:prstGeom prst="rect">
            <a:avLst/>
          </a:prstGeom>
        </p:spPr>
      </p:pic>
      <p:pic>
        <p:nvPicPr>
          <p:cNvPr id="9" name="Graphic 8" descr="Dollar outline">
            <a:extLst>
              <a:ext uri="{FF2B5EF4-FFF2-40B4-BE49-F238E27FC236}">
                <a16:creationId xmlns:a16="http://schemas.microsoft.com/office/drawing/2014/main" id="{65081FD0-7860-F20F-1B6B-212CC891C72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3060" y="5029015"/>
            <a:ext cx="914400" cy="914400"/>
          </a:xfrm>
          <a:prstGeom prst="rect">
            <a:avLst/>
          </a:prstGeom>
        </p:spPr>
      </p:pic>
      <p:pic>
        <p:nvPicPr>
          <p:cNvPr id="11" name="Graphic 10" descr="Calculator outline">
            <a:extLst>
              <a:ext uri="{FF2B5EF4-FFF2-40B4-BE49-F238E27FC236}">
                <a16:creationId xmlns:a16="http://schemas.microsoft.com/office/drawing/2014/main" id="{F6405763-6C7F-5560-4AF5-68A0BA7FA04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3060" y="3235142"/>
            <a:ext cx="914400" cy="914400"/>
          </a:xfrm>
          <a:prstGeom prst="rect">
            <a:avLst/>
          </a:prstGeom>
        </p:spPr>
      </p:pic>
    </p:spTree>
    <p:extLst>
      <p:ext uri="{BB962C8B-B14F-4D97-AF65-F5344CB8AC3E}">
        <p14:creationId xmlns:p14="http://schemas.microsoft.com/office/powerpoint/2010/main" val="159414208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343F2-395D-EC09-498F-E08317FCDFC3}"/>
              </a:ext>
            </a:extLst>
          </p:cNvPr>
          <p:cNvSpPr>
            <a:spLocks noGrp="1"/>
          </p:cNvSpPr>
          <p:nvPr>
            <p:ph type="title"/>
          </p:nvPr>
        </p:nvSpPr>
        <p:spPr/>
        <p:txBody>
          <a:bodyPr>
            <a:normAutofit/>
          </a:bodyPr>
          <a:lstStyle/>
          <a:p>
            <a:r>
              <a:rPr lang="en-US">
                <a:solidFill>
                  <a:schemeClr val="accent1"/>
                </a:solidFill>
                <a:latin typeface="Calibri"/>
                <a:cs typeface="Calibri"/>
              </a:rPr>
              <a:t>New Rates</a:t>
            </a:r>
            <a:br>
              <a:rPr lang="en-US">
                <a:latin typeface="Calibri"/>
                <a:cs typeface="Calibri"/>
              </a:rPr>
            </a:br>
            <a:endParaRPr lang="en-US" sz="2700">
              <a:solidFill>
                <a:schemeClr val="tx1">
                  <a:lumMod val="75000"/>
                  <a:lumOff val="25000"/>
                </a:schemeClr>
              </a:solidFill>
              <a:latin typeface="Calibri"/>
              <a:ea typeface="+mj-lt"/>
              <a:cs typeface="Calibri"/>
            </a:endParaRPr>
          </a:p>
          <a:p>
            <a:endParaRPr lang="en-US">
              <a:cs typeface="Calibri Light"/>
            </a:endParaRPr>
          </a:p>
        </p:txBody>
      </p:sp>
      <p:sp>
        <p:nvSpPr>
          <p:cNvPr id="6" name="TextBox 5">
            <a:extLst>
              <a:ext uri="{FF2B5EF4-FFF2-40B4-BE49-F238E27FC236}">
                <a16:creationId xmlns:a16="http://schemas.microsoft.com/office/drawing/2014/main" id="{C15CF130-A685-06B2-1A83-94FBDA4FDCC8}"/>
              </a:ext>
            </a:extLst>
          </p:cNvPr>
          <p:cNvSpPr txBox="1"/>
          <p:nvPr/>
        </p:nvSpPr>
        <p:spPr>
          <a:xfrm>
            <a:off x="4746487" y="2692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10" name="Content Placeholder 9">
            <a:extLst>
              <a:ext uri="{FF2B5EF4-FFF2-40B4-BE49-F238E27FC236}">
                <a16:creationId xmlns:a16="http://schemas.microsoft.com/office/drawing/2014/main" id="{8DC0E4FB-E986-E83F-0B4D-212C0C2975BC}"/>
              </a:ext>
            </a:extLst>
          </p:cNvPr>
          <p:cNvGraphicFramePr>
            <a:graphicFrameLocks noGrp="1"/>
          </p:cNvGraphicFramePr>
          <p:nvPr>
            <p:ph idx="1"/>
            <p:extLst>
              <p:ext uri="{D42A27DB-BD31-4B8C-83A1-F6EECF244321}">
                <p14:modId xmlns:p14="http://schemas.microsoft.com/office/powerpoint/2010/main" val="2365996442"/>
              </p:ext>
            </p:extLst>
          </p:nvPr>
        </p:nvGraphicFramePr>
        <p:xfrm>
          <a:off x="988562" y="830137"/>
          <a:ext cx="10108906" cy="5715438"/>
        </p:xfrm>
        <a:graphic>
          <a:graphicData uri="http://schemas.openxmlformats.org/drawingml/2006/table">
            <a:tbl>
              <a:tblPr firstRow="1" firstCol="1" bandRow="1">
                <a:tableStyleId>{5C22544A-7EE6-4342-B048-85BDC9FD1C3A}</a:tableStyleId>
              </a:tblPr>
              <a:tblGrid>
                <a:gridCol w="3555468">
                  <a:extLst>
                    <a:ext uri="{9D8B030D-6E8A-4147-A177-3AD203B41FA5}">
                      <a16:colId xmlns:a16="http://schemas.microsoft.com/office/drawing/2014/main" val="2888872945"/>
                    </a:ext>
                  </a:extLst>
                </a:gridCol>
                <a:gridCol w="2121029">
                  <a:extLst>
                    <a:ext uri="{9D8B030D-6E8A-4147-A177-3AD203B41FA5}">
                      <a16:colId xmlns:a16="http://schemas.microsoft.com/office/drawing/2014/main" val="330583180"/>
                    </a:ext>
                  </a:extLst>
                </a:gridCol>
                <a:gridCol w="2113175">
                  <a:extLst>
                    <a:ext uri="{9D8B030D-6E8A-4147-A177-3AD203B41FA5}">
                      <a16:colId xmlns:a16="http://schemas.microsoft.com/office/drawing/2014/main" val="3868116605"/>
                    </a:ext>
                  </a:extLst>
                </a:gridCol>
                <a:gridCol w="2319234">
                  <a:extLst>
                    <a:ext uri="{9D8B030D-6E8A-4147-A177-3AD203B41FA5}">
                      <a16:colId xmlns:a16="http://schemas.microsoft.com/office/drawing/2014/main" val="3839085979"/>
                    </a:ext>
                  </a:extLst>
                </a:gridCol>
              </a:tblGrid>
              <a:tr h="507999">
                <a:tc>
                  <a:txBody>
                    <a:bodyPr/>
                    <a:lstStyle/>
                    <a:p>
                      <a:endParaRPr lang="en-US" sz="2800">
                        <a:effectLst/>
                      </a:endParaRPr>
                    </a:p>
                  </a:txBody>
                  <a:tcPr marL="68580" marR="68580" marT="0" marB="0" anchor="b"/>
                </a:tc>
                <a:tc>
                  <a:txBody>
                    <a:bodyPr/>
                    <a:lstStyle/>
                    <a:p>
                      <a:pPr algn="r"/>
                      <a:r>
                        <a:rPr lang="en-US" sz="1600">
                          <a:effectLst/>
                        </a:rPr>
                        <a:t>Jan 1, 2022 Average 25% Fee Reduction ($) </a:t>
                      </a:r>
                    </a:p>
                  </a:txBody>
                  <a:tcPr marL="68580" marR="68580" marT="0" marB="0" anchor="b"/>
                </a:tc>
                <a:tc>
                  <a:txBody>
                    <a:bodyPr/>
                    <a:lstStyle/>
                    <a:p>
                      <a:pPr algn="r"/>
                      <a:r>
                        <a:rPr lang="en-US" sz="1600">
                          <a:effectLst/>
                        </a:rPr>
                        <a:t>Dec 31, 2022 Average 25%  Fee Reduction ($) </a:t>
                      </a:r>
                    </a:p>
                  </a:txBody>
                  <a:tcPr marL="68580" marR="68580" marT="0" marB="0" anchor="b"/>
                </a:tc>
                <a:tc>
                  <a:txBody>
                    <a:bodyPr/>
                    <a:lstStyle/>
                    <a:p>
                      <a:pPr algn="r"/>
                      <a:r>
                        <a:rPr lang="en-US" sz="1600">
                          <a:effectLst/>
                        </a:rPr>
                        <a:t>Total Average 50% </a:t>
                      </a:r>
                      <a:endParaRPr lang="en-US"/>
                    </a:p>
                    <a:p>
                      <a:pPr lvl="0" algn="r">
                        <a:buNone/>
                      </a:pPr>
                      <a:r>
                        <a:rPr lang="en-US" sz="1600">
                          <a:effectLst/>
                        </a:rPr>
                        <a:t> Fee Reductions ($)</a:t>
                      </a:r>
                    </a:p>
                  </a:txBody>
                  <a:tcPr marL="68580" marR="68580" marT="0" marB="0" anchor="b"/>
                </a:tc>
                <a:extLst>
                  <a:ext uri="{0D108BD9-81ED-4DB2-BD59-A6C34878D82A}">
                    <a16:rowId xmlns:a16="http://schemas.microsoft.com/office/drawing/2014/main" val="4193456584"/>
                  </a:ext>
                </a:extLst>
              </a:tr>
              <a:tr h="248478">
                <a:tc gridSpan="4">
                  <a:txBody>
                    <a:bodyPr/>
                    <a:lstStyle/>
                    <a:p>
                      <a:pPr lvl="0">
                        <a:buNone/>
                      </a:pPr>
                      <a:r>
                        <a:rPr lang="en-US" sz="1600">
                          <a:solidFill>
                            <a:schemeClr val="tx1"/>
                          </a:solidFill>
                          <a:effectLst/>
                        </a:rPr>
                        <a:t>Licensed Child Care Centres</a:t>
                      </a:r>
                      <a:endParaRPr lang="en-US" sz="1600" err="1">
                        <a:solidFill>
                          <a:schemeClr val="tx1"/>
                        </a:solidFill>
                        <a:effectLst/>
                      </a:endParaRPr>
                    </a:p>
                  </a:txBody>
                  <a:tcPr marL="68580" marR="68580" marT="0" marB="0" anchor="b">
                    <a:solidFill>
                      <a:schemeClr val="accent2">
                        <a:lumMod val="20000"/>
                        <a:lumOff val="80000"/>
                      </a:schemeClr>
                    </a:solidFill>
                  </a:tcPr>
                </a:tc>
                <a:tc hMerge="1">
                  <a:txBody>
                    <a:bodyPr/>
                    <a:lstStyle/>
                    <a:p>
                      <a:endParaRPr lang="en-US"/>
                    </a:p>
                  </a:txBody>
                  <a:tcPr marL="68580" marR="68580" marT="0" marB="0" anchor="b"/>
                </a:tc>
                <a:tc hMerge="1">
                  <a:txBody>
                    <a:bodyPr/>
                    <a:lstStyle/>
                    <a:p>
                      <a:endParaRPr lang="en-US"/>
                    </a:p>
                  </a:txBody>
                  <a:tcPr marL="68580" marR="68580" marT="0" marB="0" anchor="b"/>
                </a:tc>
                <a:tc hMerge="1">
                  <a:txBody>
                    <a:bodyPr/>
                    <a:lstStyle/>
                    <a:p>
                      <a:endParaRPr lang="en-US"/>
                    </a:p>
                  </a:txBody>
                  <a:tcPr marL="68580" marR="68580" marT="0" marB="0" anchor="b"/>
                </a:tc>
                <a:extLst>
                  <a:ext uri="{0D108BD9-81ED-4DB2-BD59-A6C34878D82A}">
                    <a16:rowId xmlns:a16="http://schemas.microsoft.com/office/drawing/2014/main" val="3625448008"/>
                  </a:ext>
                </a:extLst>
              </a:tr>
              <a:tr h="248478">
                <a:tc>
                  <a:txBody>
                    <a:bodyPr/>
                    <a:lstStyle/>
                    <a:p>
                      <a:r>
                        <a:rPr lang="en-US" sz="1600">
                          <a:effectLst/>
                        </a:rPr>
                        <a:t>Infant</a:t>
                      </a:r>
                    </a:p>
                  </a:txBody>
                  <a:tcPr marL="68580" marR="68580" marT="0" marB="0" anchor="b"/>
                </a:tc>
                <a:tc>
                  <a:txBody>
                    <a:bodyPr/>
                    <a:lstStyle/>
                    <a:p>
                      <a:pPr algn="r"/>
                      <a:r>
                        <a:rPr lang="en-US" sz="1600">
                          <a:effectLst/>
                        </a:rPr>
                        <a:t>10.50</a:t>
                      </a:r>
                    </a:p>
                  </a:txBody>
                  <a:tcPr marL="68580" marR="68580" marT="0" marB="0" anchor="b"/>
                </a:tc>
                <a:tc>
                  <a:txBody>
                    <a:bodyPr/>
                    <a:lstStyle/>
                    <a:p>
                      <a:pPr algn="r"/>
                      <a:r>
                        <a:rPr lang="en-US" sz="1600">
                          <a:effectLst/>
                        </a:rPr>
                        <a:t>12.50</a:t>
                      </a:r>
                    </a:p>
                  </a:txBody>
                  <a:tcPr marL="68580" marR="68580" marT="0" marB="0" anchor="b"/>
                </a:tc>
                <a:tc>
                  <a:txBody>
                    <a:bodyPr/>
                    <a:lstStyle/>
                    <a:p>
                      <a:pPr algn="r"/>
                      <a:r>
                        <a:rPr lang="en-US" sz="1600">
                          <a:effectLst/>
                        </a:rPr>
                        <a:t>23.00</a:t>
                      </a:r>
                    </a:p>
                  </a:txBody>
                  <a:tcPr marL="68580" marR="68580" marT="0" marB="0" anchor="b"/>
                </a:tc>
                <a:extLst>
                  <a:ext uri="{0D108BD9-81ED-4DB2-BD59-A6C34878D82A}">
                    <a16:rowId xmlns:a16="http://schemas.microsoft.com/office/drawing/2014/main" val="1171027255"/>
                  </a:ext>
                </a:extLst>
              </a:tr>
              <a:tr h="248478">
                <a:tc>
                  <a:txBody>
                    <a:bodyPr/>
                    <a:lstStyle/>
                    <a:p>
                      <a:r>
                        <a:rPr lang="en-US" sz="1600">
                          <a:effectLst/>
                        </a:rPr>
                        <a:t>Toddler</a:t>
                      </a:r>
                    </a:p>
                  </a:txBody>
                  <a:tcPr marL="68580" marR="68580" marT="0" marB="0" anchor="b"/>
                </a:tc>
                <a:tc>
                  <a:txBody>
                    <a:bodyPr/>
                    <a:lstStyle/>
                    <a:p>
                      <a:pPr algn="r"/>
                      <a:r>
                        <a:rPr lang="en-US" sz="1600">
                          <a:effectLst/>
                        </a:rPr>
                        <a:t>9.00</a:t>
                      </a:r>
                    </a:p>
                  </a:txBody>
                  <a:tcPr marL="68580" marR="68580" marT="0" marB="0" anchor="b"/>
                </a:tc>
                <a:tc>
                  <a:txBody>
                    <a:bodyPr/>
                    <a:lstStyle/>
                    <a:p>
                      <a:pPr algn="r"/>
                      <a:r>
                        <a:rPr lang="en-US" sz="1600">
                          <a:effectLst/>
                        </a:rPr>
                        <a:t>9.25</a:t>
                      </a:r>
                    </a:p>
                  </a:txBody>
                  <a:tcPr marL="68580" marR="68580" marT="0" marB="0" anchor="b"/>
                </a:tc>
                <a:tc>
                  <a:txBody>
                    <a:bodyPr/>
                    <a:lstStyle/>
                    <a:p>
                      <a:pPr algn="r"/>
                      <a:r>
                        <a:rPr lang="en-US" sz="1600">
                          <a:effectLst/>
                        </a:rPr>
                        <a:t>18.25</a:t>
                      </a:r>
                    </a:p>
                  </a:txBody>
                  <a:tcPr marL="68580" marR="68580" marT="0" marB="0" anchor="b"/>
                </a:tc>
                <a:extLst>
                  <a:ext uri="{0D108BD9-81ED-4DB2-BD59-A6C34878D82A}">
                    <a16:rowId xmlns:a16="http://schemas.microsoft.com/office/drawing/2014/main" val="1713321612"/>
                  </a:ext>
                </a:extLst>
              </a:tr>
              <a:tr h="231913">
                <a:tc>
                  <a:txBody>
                    <a:bodyPr/>
                    <a:lstStyle/>
                    <a:p>
                      <a:r>
                        <a:rPr lang="en-US" sz="1600">
                          <a:effectLst/>
                        </a:rPr>
                        <a:t>Preschool: Full Day</a:t>
                      </a:r>
                    </a:p>
                  </a:txBody>
                  <a:tcPr marL="68580" marR="68580" marT="0" marB="0" anchor="b"/>
                </a:tc>
                <a:tc>
                  <a:txBody>
                    <a:bodyPr/>
                    <a:lstStyle/>
                    <a:p>
                      <a:pPr algn="r"/>
                      <a:r>
                        <a:rPr lang="en-US" sz="1600">
                          <a:effectLst/>
                        </a:rPr>
                        <a:t>8.75</a:t>
                      </a:r>
                    </a:p>
                  </a:txBody>
                  <a:tcPr marL="68580" marR="68580" marT="0" marB="0" anchor="b"/>
                </a:tc>
                <a:tc>
                  <a:txBody>
                    <a:bodyPr/>
                    <a:lstStyle/>
                    <a:p>
                      <a:pPr algn="r"/>
                      <a:r>
                        <a:rPr lang="en-US" sz="1600">
                          <a:effectLst/>
                        </a:rPr>
                        <a:t>9.50</a:t>
                      </a:r>
                    </a:p>
                  </a:txBody>
                  <a:tcPr marL="68580" marR="68580" marT="0" marB="0" anchor="b"/>
                </a:tc>
                <a:tc>
                  <a:txBody>
                    <a:bodyPr/>
                    <a:lstStyle/>
                    <a:p>
                      <a:pPr algn="r"/>
                      <a:r>
                        <a:rPr lang="en-US" sz="1600">
                          <a:effectLst/>
                        </a:rPr>
                        <a:t>18.25</a:t>
                      </a:r>
                    </a:p>
                  </a:txBody>
                  <a:tcPr marL="68580" marR="68580" marT="0" marB="0" anchor="b"/>
                </a:tc>
                <a:extLst>
                  <a:ext uri="{0D108BD9-81ED-4DB2-BD59-A6C34878D82A}">
                    <a16:rowId xmlns:a16="http://schemas.microsoft.com/office/drawing/2014/main" val="2397364264"/>
                  </a:ext>
                </a:extLst>
              </a:tr>
              <a:tr h="265043">
                <a:tc>
                  <a:txBody>
                    <a:bodyPr/>
                    <a:lstStyle/>
                    <a:p>
                      <a:r>
                        <a:rPr lang="en-US" sz="1600">
                          <a:effectLst/>
                        </a:rPr>
                        <a:t>Preschool: Part day</a:t>
                      </a:r>
                    </a:p>
                  </a:txBody>
                  <a:tcPr marL="68580" marR="68580" marT="0" marB="0" anchor="b"/>
                </a:tc>
                <a:tc>
                  <a:txBody>
                    <a:bodyPr/>
                    <a:lstStyle/>
                    <a:p>
                      <a:pPr algn="r"/>
                      <a:r>
                        <a:rPr lang="en-US" sz="1600">
                          <a:effectLst/>
                        </a:rPr>
                        <a:t>3.75</a:t>
                      </a:r>
                    </a:p>
                  </a:txBody>
                  <a:tcPr marL="68580" marR="68580" marT="0" marB="0" anchor="b"/>
                </a:tc>
                <a:tc>
                  <a:txBody>
                    <a:bodyPr/>
                    <a:lstStyle/>
                    <a:p>
                      <a:pPr algn="r"/>
                      <a:r>
                        <a:rPr lang="en-US" sz="1600">
                          <a:effectLst/>
                        </a:rPr>
                        <a:t>0.75</a:t>
                      </a:r>
                    </a:p>
                  </a:txBody>
                  <a:tcPr marL="68580" marR="68580" marT="0" marB="0" anchor="b"/>
                </a:tc>
                <a:tc>
                  <a:txBody>
                    <a:bodyPr/>
                    <a:lstStyle/>
                    <a:p>
                      <a:pPr algn="r"/>
                      <a:r>
                        <a:rPr lang="en-US" sz="1600">
                          <a:effectLst/>
                        </a:rPr>
                        <a:t>4.50</a:t>
                      </a:r>
                    </a:p>
                  </a:txBody>
                  <a:tcPr marL="68580" marR="68580" marT="0" marB="0" anchor="b"/>
                </a:tc>
                <a:extLst>
                  <a:ext uri="{0D108BD9-81ED-4DB2-BD59-A6C34878D82A}">
                    <a16:rowId xmlns:a16="http://schemas.microsoft.com/office/drawing/2014/main" val="3601194252"/>
                  </a:ext>
                </a:extLst>
              </a:tr>
              <a:tr h="248478">
                <a:tc>
                  <a:txBody>
                    <a:bodyPr/>
                    <a:lstStyle/>
                    <a:p>
                      <a:r>
                        <a:rPr lang="en-US" sz="1600">
                          <a:effectLst/>
                        </a:rPr>
                        <a:t>School Age: Full Day</a:t>
                      </a:r>
                    </a:p>
                  </a:txBody>
                  <a:tcPr marL="68580" marR="68580" marT="0" marB="0" anchor="b"/>
                </a:tc>
                <a:tc>
                  <a:txBody>
                    <a:bodyPr/>
                    <a:lstStyle/>
                    <a:p>
                      <a:pPr algn="r"/>
                      <a:r>
                        <a:rPr lang="en-US" sz="1600">
                          <a:effectLst/>
                        </a:rPr>
                        <a:t>6.75</a:t>
                      </a:r>
                    </a:p>
                  </a:txBody>
                  <a:tcPr marL="68580" marR="68580" marT="0" marB="0" anchor="b"/>
                </a:tc>
                <a:tc>
                  <a:txBody>
                    <a:bodyPr/>
                    <a:lstStyle/>
                    <a:p>
                      <a:pPr algn="r"/>
                      <a:r>
                        <a:rPr lang="en-US" sz="1600">
                          <a:effectLst/>
                        </a:rPr>
                        <a:t>3.25</a:t>
                      </a:r>
                    </a:p>
                  </a:txBody>
                  <a:tcPr marL="68580" marR="68580" marT="0" marB="0" anchor="b"/>
                </a:tc>
                <a:tc>
                  <a:txBody>
                    <a:bodyPr/>
                    <a:lstStyle/>
                    <a:p>
                      <a:pPr algn="r"/>
                      <a:r>
                        <a:rPr lang="en-US" sz="1600">
                          <a:effectLst/>
                        </a:rPr>
                        <a:t>10.00</a:t>
                      </a:r>
                    </a:p>
                  </a:txBody>
                  <a:tcPr marL="68580" marR="68580" marT="0" marB="0" anchor="b"/>
                </a:tc>
                <a:extLst>
                  <a:ext uri="{0D108BD9-81ED-4DB2-BD59-A6C34878D82A}">
                    <a16:rowId xmlns:a16="http://schemas.microsoft.com/office/drawing/2014/main" val="3736229453"/>
                  </a:ext>
                </a:extLst>
              </a:tr>
              <a:tr h="231913">
                <a:tc>
                  <a:txBody>
                    <a:bodyPr/>
                    <a:lstStyle/>
                    <a:p>
                      <a:r>
                        <a:rPr lang="en-US" sz="1600">
                          <a:effectLst/>
                        </a:rPr>
                        <a:t>School Age: Before and After</a:t>
                      </a:r>
                    </a:p>
                  </a:txBody>
                  <a:tcPr marL="68580" marR="68580" marT="0" marB="0" anchor="b"/>
                </a:tc>
                <a:tc>
                  <a:txBody>
                    <a:bodyPr/>
                    <a:lstStyle/>
                    <a:p>
                      <a:pPr algn="r"/>
                      <a:r>
                        <a:rPr lang="en-US" sz="1600">
                          <a:effectLst/>
                        </a:rPr>
                        <a:t>5.00</a:t>
                      </a:r>
                    </a:p>
                  </a:txBody>
                  <a:tcPr marL="68580" marR="68580" marT="0" marB="0" anchor="b"/>
                </a:tc>
                <a:tc>
                  <a:txBody>
                    <a:bodyPr/>
                    <a:lstStyle/>
                    <a:p>
                      <a:pPr algn="r"/>
                      <a:r>
                        <a:rPr lang="en-US" sz="1600">
                          <a:effectLst/>
                        </a:rPr>
                        <a:t>1.00</a:t>
                      </a:r>
                    </a:p>
                  </a:txBody>
                  <a:tcPr marL="68580" marR="68580" marT="0" marB="0" anchor="b"/>
                </a:tc>
                <a:tc>
                  <a:txBody>
                    <a:bodyPr/>
                    <a:lstStyle/>
                    <a:p>
                      <a:pPr algn="r"/>
                      <a:r>
                        <a:rPr lang="en-US" sz="1600">
                          <a:effectLst/>
                        </a:rPr>
                        <a:t>6.00</a:t>
                      </a:r>
                    </a:p>
                  </a:txBody>
                  <a:tcPr marL="68580" marR="68580" marT="0" marB="0" anchor="b"/>
                </a:tc>
                <a:extLst>
                  <a:ext uri="{0D108BD9-81ED-4DB2-BD59-A6C34878D82A}">
                    <a16:rowId xmlns:a16="http://schemas.microsoft.com/office/drawing/2014/main" val="2035112138"/>
                  </a:ext>
                </a:extLst>
              </a:tr>
              <a:tr h="198782">
                <a:tc>
                  <a:txBody>
                    <a:bodyPr/>
                    <a:lstStyle/>
                    <a:p>
                      <a:r>
                        <a:rPr lang="en-US" sz="1600">
                          <a:effectLst/>
                        </a:rPr>
                        <a:t>School Age: After Only</a:t>
                      </a:r>
                    </a:p>
                  </a:txBody>
                  <a:tcPr marL="68580" marR="68580" marT="0" marB="0" anchor="b"/>
                </a:tc>
                <a:tc>
                  <a:txBody>
                    <a:bodyPr/>
                    <a:lstStyle/>
                    <a:p>
                      <a:pPr algn="r"/>
                      <a:r>
                        <a:rPr lang="en-US" sz="1600">
                          <a:effectLst/>
                        </a:rPr>
                        <a:t>4.00</a:t>
                      </a:r>
                    </a:p>
                  </a:txBody>
                  <a:tcPr marL="68580" marR="68580" marT="0" marB="0" anchor="b"/>
                </a:tc>
                <a:tc>
                  <a:txBody>
                    <a:bodyPr/>
                    <a:lstStyle/>
                    <a:p>
                      <a:pPr algn="r"/>
                      <a:r>
                        <a:rPr lang="en-US" sz="1600">
                          <a:effectLst/>
                        </a:rPr>
                        <a:t>0.50</a:t>
                      </a:r>
                    </a:p>
                  </a:txBody>
                  <a:tcPr marL="68580" marR="68580" marT="0" marB="0" anchor="b"/>
                </a:tc>
                <a:tc>
                  <a:txBody>
                    <a:bodyPr/>
                    <a:lstStyle/>
                    <a:p>
                      <a:pPr algn="r"/>
                      <a:r>
                        <a:rPr lang="en-US" sz="1600">
                          <a:effectLst/>
                        </a:rPr>
                        <a:t>4.50</a:t>
                      </a:r>
                    </a:p>
                  </a:txBody>
                  <a:tcPr marL="68580" marR="68580" marT="0" marB="0" anchor="b"/>
                </a:tc>
                <a:extLst>
                  <a:ext uri="{0D108BD9-81ED-4DB2-BD59-A6C34878D82A}">
                    <a16:rowId xmlns:a16="http://schemas.microsoft.com/office/drawing/2014/main" val="3198083455"/>
                  </a:ext>
                </a:extLst>
              </a:tr>
              <a:tr h="215347">
                <a:tc>
                  <a:txBody>
                    <a:bodyPr/>
                    <a:lstStyle/>
                    <a:p>
                      <a:r>
                        <a:rPr lang="en-US" sz="1600">
                          <a:effectLst/>
                        </a:rPr>
                        <a:t>School Age: Before Only</a:t>
                      </a:r>
                    </a:p>
                  </a:txBody>
                  <a:tcPr marL="68580" marR="68580" marT="0" marB="0" anchor="b"/>
                </a:tc>
                <a:tc>
                  <a:txBody>
                    <a:bodyPr/>
                    <a:lstStyle/>
                    <a:p>
                      <a:pPr algn="r"/>
                      <a:r>
                        <a:rPr lang="en-US" sz="1600">
                          <a:effectLst/>
                        </a:rPr>
                        <a:t>3.00</a:t>
                      </a:r>
                    </a:p>
                  </a:txBody>
                  <a:tcPr marL="68580" marR="68580" marT="0" marB="0" anchor="b"/>
                </a:tc>
                <a:tc>
                  <a:txBody>
                    <a:bodyPr/>
                    <a:lstStyle/>
                    <a:p>
                      <a:pPr algn="r"/>
                      <a:r>
                        <a:rPr lang="en-US" sz="1600">
                          <a:effectLst/>
                        </a:rPr>
                        <a:t>0.00</a:t>
                      </a:r>
                    </a:p>
                  </a:txBody>
                  <a:tcPr marL="68580" marR="68580" marT="0" marB="0" anchor="b"/>
                </a:tc>
                <a:tc>
                  <a:txBody>
                    <a:bodyPr/>
                    <a:lstStyle/>
                    <a:p>
                      <a:pPr algn="r"/>
                      <a:r>
                        <a:rPr lang="en-US" sz="1600">
                          <a:effectLst/>
                        </a:rPr>
                        <a:t>3.00</a:t>
                      </a:r>
                    </a:p>
                  </a:txBody>
                  <a:tcPr marL="68580" marR="68580" marT="0" marB="0" anchor="b"/>
                </a:tc>
                <a:extLst>
                  <a:ext uri="{0D108BD9-81ED-4DB2-BD59-A6C34878D82A}">
                    <a16:rowId xmlns:a16="http://schemas.microsoft.com/office/drawing/2014/main" val="1949267947"/>
                  </a:ext>
                </a:extLst>
              </a:tr>
              <a:tr h="231913">
                <a:tc gridSpan="4">
                  <a:txBody>
                    <a:bodyPr/>
                    <a:lstStyle/>
                    <a:p>
                      <a:pPr lvl="0">
                        <a:buNone/>
                      </a:pPr>
                      <a:r>
                        <a:rPr lang="en-US" sz="1600">
                          <a:solidFill>
                            <a:schemeClr val="tx1"/>
                          </a:solidFill>
                          <a:effectLst/>
                        </a:rPr>
                        <a:t>Family Home Child Care </a:t>
                      </a:r>
                    </a:p>
                  </a:txBody>
                  <a:tcPr marL="68580" marR="68580" marT="0" marB="0" anchor="b">
                    <a:solidFill>
                      <a:schemeClr val="accent2">
                        <a:lumMod val="20000"/>
                        <a:lumOff val="80000"/>
                      </a:schemeClr>
                    </a:solidFill>
                  </a:tcPr>
                </a:tc>
                <a:tc hMerge="1">
                  <a:txBody>
                    <a:bodyPr/>
                    <a:lstStyle/>
                    <a:p>
                      <a:endParaRPr lang="en-US"/>
                    </a:p>
                  </a:txBody>
                  <a:tcPr marL="68580" marR="68580" marT="0" marB="0" anchor="b"/>
                </a:tc>
                <a:tc hMerge="1">
                  <a:txBody>
                    <a:bodyPr/>
                    <a:lstStyle/>
                    <a:p>
                      <a:endParaRPr lang="en-US"/>
                    </a:p>
                  </a:txBody>
                  <a:tcPr marL="68580" marR="68580" marT="0" marB="0" anchor="b"/>
                </a:tc>
                <a:tc hMerge="1">
                  <a:txBody>
                    <a:bodyPr/>
                    <a:lstStyle/>
                    <a:p>
                      <a:endParaRPr lang="en-US"/>
                    </a:p>
                  </a:txBody>
                  <a:tcPr marL="68580" marR="68580" marT="0" marB="0" anchor="b"/>
                </a:tc>
                <a:extLst>
                  <a:ext uri="{0D108BD9-81ED-4DB2-BD59-A6C34878D82A}">
                    <a16:rowId xmlns:a16="http://schemas.microsoft.com/office/drawing/2014/main" val="3577178074"/>
                  </a:ext>
                </a:extLst>
              </a:tr>
              <a:tr h="231913">
                <a:tc>
                  <a:txBody>
                    <a:bodyPr/>
                    <a:lstStyle/>
                    <a:p>
                      <a:r>
                        <a:rPr lang="en-US" sz="1600">
                          <a:effectLst/>
                        </a:rPr>
                        <a:t>Infant</a:t>
                      </a:r>
                    </a:p>
                  </a:txBody>
                  <a:tcPr marL="68580" marR="68580" marT="0" marB="0" anchor="b"/>
                </a:tc>
                <a:tc>
                  <a:txBody>
                    <a:bodyPr/>
                    <a:lstStyle/>
                    <a:p>
                      <a:pPr algn="r"/>
                      <a:r>
                        <a:rPr lang="en-US" sz="1600">
                          <a:effectLst/>
                        </a:rPr>
                        <a:t>8.50</a:t>
                      </a:r>
                    </a:p>
                  </a:txBody>
                  <a:tcPr marL="68580" marR="68580" marT="0" marB="0" anchor="b"/>
                </a:tc>
                <a:tc>
                  <a:txBody>
                    <a:bodyPr/>
                    <a:lstStyle/>
                    <a:p>
                      <a:pPr algn="r"/>
                      <a:r>
                        <a:rPr lang="en-US" sz="1600">
                          <a:effectLst/>
                        </a:rPr>
                        <a:t>8.50</a:t>
                      </a:r>
                    </a:p>
                  </a:txBody>
                  <a:tcPr marL="68580" marR="68580" marT="0" marB="0" anchor="b"/>
                </a:tc>
                <a:tc>
                  <a:txBody>
                    <a:bodyPr/>
                    <a:lstStyle/>
                    <a:p>
                      <a:pPr algn="r"/>
                      <a:r>
                        <a:rPr lang="en-US" sz="1600">
                          <a:effectLst/>
                        </a:rPr>
                        <a:t>17.00</a:t>
                      </a:r>
                    </a:p>
                  </a:txBody>
                  <a:tcPr marL="68580" marR="68580" marT="0" marB="0" anchor="b"/>
                </a:tc>
                <a:extLst>
                  <a:ext uri="{0D108BD9-81ED-4DB2-BD59-A6C34878D82A}">
                    <a16:rowId xmlns:a16="http://schemas.microsoft.com/office/drawing/2014/main" val="187253038"/>
                  </a:ext>
                </a:extLst>
              </a:tr>
              <a:tr h="231913">
                <a:tc>
                  <a:txBody>
                    <a:bodyPr/>
                    <a:lstStyle/>
                    <a:p>
                      <a:r>
                        <a:rPr lang="en-US" sz="1600">
                          <a:effectLst/>
                        </a:rPr>
                        <a:t>Toddler</a:t>
                      </a:r>
                    </a:p>
                  </a:txBody>
                  <a:tcPr marL="68580" marR="68580" marT="0" marB="0" anchor="b"/>
                </a:tc>
                <a:tc>
                  <a:txBody>
                    <a:bodyPr/>
                    <a:lstStyle/>
                    <a:p>
                      <a:pPr algn="r"/>
                      <a:r>
                        <a:rPr lang="en-US" sz="1600">
                          <a:effectLst/>
                        </a:rPr>
                        <a:t>8.25</a:t>
                      </a:r>
                    </a:p>
                  </a:txBody>
                  <a:tcPr marL="68580" marR="68580" marT="0" marB="0" anchor="b"/>
                </a:tc>
                <a:tc>
                  <a:txBody>
                    <a:bodyPr/>
                    <a:lstStyle/>
                    <a:p>
                      <a:pPr algn="r"/>
                      <a:r>
                        <a:rPr lang="en-US" sz="1600">
                          <a:effectLst/>
                        </a:rPr>
                        <a:t>8.25</a:t>
                      </a:r>
                    </a:p>
                  </a:txBody>
                  <a:tcPr marL="68580" marR="68580" marT="0" marB="0" anchor="b"/>
                </a:tc>
                <a:tc>
                  <a:txBody>
                    <a:bodyPr/>
                    <a:lstStyle/>
                    <a:p>
                      <a:pPr algn="r"/>
                      <a:r>
                        <a:rPr lang="en-US" sz="1600">
                          <a:effectLst/>
                        </a:rPr>
                        <a:t>16.50</a:t>
                      </a:r>
                    </a:p>
                  </a:txBody>
                  <a:tcPr marL="68580" marR="68580" marT="0" marB="0" anchor="b"/>
                </a:tc>
                <a:extLst>
                  <a:ext uri="{0D108BD9-81ED-4DB2-BD59-A6C34878D82A}">
                    <a16:rowId xmlns:a16="http://schemas.microsoft.com/office/drawing/2014/main" val="4238566988"/>
                  </a:ext>
                </a:extLst>
              </a:tr>
              <a:tr h="231913">
                <a:tc>
                  <a:txBody>
                    <a:bodyPr/>
                    <a:lstStyle/>
                    <a:p>
                      <a:r>
                        <a:rPr lang="en-US" sz="1600">
                          <a:effectLst/>
                        </a:rPr>
                        <a:t>Preschool: Full Day</a:t>
                      </a:r>
                    </a:p>
                  </a:txBody>
                  <a:tcPr marL="68580" marR="68580" marT="0" marB="0" anchor="b"/>
                </a:tc>
                <a:tc>
                  <a:txBody>
                    <a:bodyPr/>
                    <a:lstStyle/>
                    <a:p>
                      <a:pPr algn="r"/>
                      <a:r>
                        <a:rPr lang="en-US" sz="1600">
                          <a:effectLst/>
                        </a:rPr>
                        <a:t>8.25</a:t>
                      </a:r>
                    </a:p>
                  </a:txBody>
                  <a:tcPr marL="68580" marR="68580" marT="0" marB="0" anchor="b"/>
                </a:tc>
                <a:tc>
                  <a:txBody>
                    <a:bodyPr/>
                    <a:lstStyle/>
                    <a:p>
                      <a:pPr algn="r"/>
                      <a:r>
                        <a:rPr lang="en-US" sz="1600">
                          <a:effectLst/>
                        </a:rPr>
                        <a:t>8.25</a:t>
                      </a:r>
                    </a:p>
                  </a:txBody>
                  <a:tcPr marL="68580" marR="68580" marT="0" marB="0" anchor="b"/>
                </a:tc>
                <a:tc>
                  <a:txBody>
                    <a:bodyPr/>
                    <a:lstStyle/>
                    <a:p>
                      <a:pPr algn="r"/>
                      <a:r>
                        <a:rPr lang="en-US" sz="1600">
                          <a:effectLst/>
                        </a:rPr>
                        <a:t>16.50</a:t>
                      </a:r>
                    </a:p>
                  </a:txBody>
                  <a:tcPr marL="68580" marR="68580" marT="0" marB="0" anchor="b"/>
                </a:tc>
                <a:extLst>
                  <a:ext uri="{0D108BD9-81ED-4DB2-BD59-A6C34878D82A}">
                    <a16:rowId xmlns:a16="http://schemas.microsoft.com/office/drawing/2014/main" val="2778431168"/>
                  </a:ext>
                </a:extLst>
              </a:tr>
              <a:tr h="231913">
                <a:tc>
                  <a:txBody>
                    <a:bodyPr/>
                    <a:lstStyle/>
                    <a:p>
                      <a:r>
                        <a:rPr lang="en-US" sz="1600">
                          <a:effectLst/>
                        </a:rPr>
                        <a:t>School Age: Full Day</a:t>
                      </a:r>
                    </a:p>
                  </a:txBody>
                  <a:tcPr marL="68580" marR="68580" marT="0" marB="0" anchor="b"/>
                </a:tc>
                <a:tc>
                  <a:txBody>
                    <a:bodyPr/>
                    <a:lstStyle/>
                    <a:p>
                      <a:pPr algn="r"/>
                      <a:r>
                        <a:rPr lang="en-US" sz="1600">
                          <a:effectLst/>
                        </a:rPr>
                        <a:t>8.25</a:t>
                      </a:r>
                    </a:p>
                  </a:txBody>
                  <a:tcPr marL="68580" marR="68580" marT="0" marB="0" anchor="b"/>
                </a:tc>
                <a:tc>
                  <a:txBody>
                    <a:bodyPr/>
                    <a:lstStyle/>
                    <a:p>
                      <a:pPr algn="r"/>
                      <a:r>
                        <a:rPr lang="en-US" sz="1600">
                          <a:effectLst/>
                        </a:rPr>
                        <a:t>8.25</a:t>
                      </a:r>
                    </a:p>
                  </a:txBody>
                  <a:tcPr marL="68580" marR="68580" marT="0" marB="0" anchor="b"/>
                </a:tc>
                <a:tc>
                  <a:txBody>
                    <a:bodyPr/>
                    <a:lstStyle/>
                    <a:p>
                      <a:pPr algn="r"/>
                      <a:r>
                        <a:rPr lang="en-US" sz="1600">
                          <a:effectLst/>
                        </a:rPr>
                        <a:t>16.50</a:t>
                      </a:r>
                    </a:p>
                  </a:txBody>
                  <a:tcPr marL="68580" marR="68580" marT="0" marB="0" anchor="b"/>
                </a:tc>
                <a:extLst>
                  <a:ext uri="{0D108BD9-81ED-4DB2-BD59-A6C34878D82A}">
                    <a16:rowId xmlns:a16="http://schemas.microsoft.com/office/drawing/2014/main" val="3562824840"/>
                  </a:ext>
                </a:extLst>
              </a:tr>
              <a:tr h="231913">
                <a:tc>
                  <a:txBody>
                    <a:bodyPr/>
                    <a:lstStyle/>
                    <a:p>
                      <a:r>
                        <a:rPr lang="en-US" sz="1600">
                          <a:effectLst/>
                        </a:rPr>
                        <a:t>School Age: Before and After</a:t>
                      </a:r>
                    </a:p>
                  </a:txBody>
                  <a:tcPr marL="68580" marR="68580" marT="0" marB="0" anchor="b"/>
                </a:tc>
                <a:tc>
                  <a:txBody>
                    <a:bodyPr/>
                    <a:lstStyle/>
                    <a:p>
                      <a:pPr algn="r"/>
                      <a:r>
                        <a:rPr lang="en-US" sz="1600">
                          <a:effectLst/>
                        </a:rPr>
                        <a:t>5.00</a:t>
                      </a:r>
                    </a:p>
                  </a:txBody>
                  <a:tcPr marL="68580" marR="68580" marT="0" marB="0" anchor="b"/>
                </a:tc>
                <a:tc>
                  <a:txBody>
                    <a:bodyPr/>
                    <a:lstStyle/>
                    <a:p>
                      <a:pPr algn="r"/>
                      <a:r>
                        <a:rPr lang="en-US" sz="1600">
                          <a:effectLst/>
                        </a:rPr>
                        <a:t>1.00</a:t>
                      </a:r>
                    </a:p>
                  </a:txBody>
                  <a:tcPr marL="68580" marR="68580" marT="0" marB="0" anchor="b"/>
                </a:tc>
                <a:tc>
                  <a:txBody>
                    <a:bodyPr/>
                    <a:lstStyle/>
                    <a:p>
                      <a:pPr algn="r"/>
                      <a:r>
                        <a:rPr lang="en-US" sz="1600">
                          <a:effectLst/>
                        </a:rPr>
                        <a:t>6.00</a:t>
                      </a:r>
                    </a:p>
                  </a:txBody>
                  <a:tcPr marL="68580" marR="68580" marT="0" marB="0" anchor="b"/>
                </a:tc>
                <a:extLst>
                  <a:ext uri="{0D108BD9-81ED-4DB2-BD59-A6C34878D82A}">
                    <a16:rowId xmlns:a16="http://schemas.microsoft.com/office/drawing/2014/main" val="2660531053"/>
                  </a:ext>
                </a:extLst>
              </a:tr>
              <a:tr h="265043">
                <a:tc>
                  <a:txBody>
                    <a:bodyPr/>
                    <a:lstStyle/>
                    <a:p>
                      <a:r>
                        <a:rPr lang="en-US" sz="1600">
                          <a:effectLst/>
                        </a:rPr>
                        <a:t>School Age: After Only</a:t>
                      </a:r>
                    </a:p>
                  </a:txBody>
                  <a:tcPr marL="68580" marR="68580" marT="0" marB="0" anchor="b"/>
                </a:tc>
                <a:tc>
                  <a:txBody>
                    <a:bodyPr/>
                    <a:lstStyle/>
                    <a:p>
                      <a:pPr algn="r"/>
                      <a:r>
                        <a:rPr lang="en-US" sz="1600">
                          <a:effectLst/>
                        </a:rPr>
                        <a:t>4.00</a:t>
                      </a:r>
                    </a:p>
                  </a:txBody>
                  <a:tcPr marL="68580" marR="68580" marT="0" marB="0" anchor="b"/>
                </a:tc>
                <a:tc>
                  <a:txBody>
                    <a:bodyPr/>
                    <a:lstStyle/>
                    <a:p>
                      <a:pPr algn="r"/>
                      <a:r>
                        <a:rPr lang="en-US" sz="1600">
                          <a:effectLst/>
                        </a:rPr>
                        <a:t>0.00</a:t>
                      </a:r>
                    </a:p>
                  </a:txBody>
                  <a:tcPr marL="68580" marR="68580" marT="0" marB="0" anchor="b"/>
                </a:tc>
                <a:tc>
                  <a:txBody>
                    <a:bodyPr/>
                    <a:lstStyle/>
                    <a:p>
                      <a:pPr algn="r"/>
                      <a:r>
                        <a:rPr lang="en-US" sz="1600">
                          <a:effectLst/>
                        </a:rPr>
                        <a:t>4.00</a:t>
                      </a:r>
                    </a:p>
                  </a:txBody>
                  <a:tcPr marL="68580" marR="68580" marT="0" marB="0" anchor="b"/>
                </a:tc>
                <a:extLst>
                  <a:ext uri="{0D108BD9-81ED-4DB2-BD59-A6C34878D82A}">
                    <a16:rowId xmlns:a16="http://schemas.microsoft.com/office/drawing/2014/main" val="4113973357"/>
                  </a:ext>
                </a:extLst>
              </a:tr>
              <a:tr h="198782">
                <a:tc>
                  <a:txBody>
                    <a:bodyPr/>
                    <a:lstStyle/>
                    <a:p>
                      <a:r>
                        <a:rPr lang="en-US" sz="1600">
                          <a:effectLst/>
                        </a:rPr>
                        <a:t>School Age: Before Only</a:t>
                      </a:r>
                    </a:p>
                  </a:txBody>
                  <a:tcPr marL="68580" marR="68580" marT="0" marB="0" anchor="b"/>
                </a:tc>
                <a:tc>
                  <a:txBody>
                    <a:bodyPr/>
                    <a:lstStyle/>
                    <a:p>
                      <a:pPr algn="r"/>
                      <a:r>
                        <a:rPr lang="en-US" sz="1600">
                          <a:effectLst/>
                        </a:rPr>
                        <a:t>3.00</a:t>
                      </a:r>
                    </a:p>
                  </a:txBody>
                  <a:tcPr marL="68580" marR="68580" marT="0" marB="0" anchor="b"/>
                </a:tc>
                <a:tc>
                  <a:txBody>
                    <a:bodyPr/>
                    <a:lstStyle/>
                    <a:p>
                      <a:pPr algn="r"/>
                      <a:r>
                        <a:rPr lang="en-US" sz="1600">
                          <a:effectLst/>
                        </a:rPr>
                        <a:t>0.00</a:t>
                      </a:r>
                    </a:p>
                  </a:txBody>
                  <a:tcPr marL="68580" marR="68580" marT="0" marB="0" anchor="b"/>
                </a:tc>
                <a:tc>
                  <a:txBody>
                    <a:bodyPr/>
                    <a:lstStyle/>
                    <a:p>
                      <a:pPr algn="r"/>
                      <a:r>
                        <a:rPr lang="en-US" sz="1600">
                          <a:effectLst/>
                        </a:rPr>
                        <a:t>3.00</a:t>
                      </a:r>
                    </a:p>
                  </a:txBody>
                  <a:tcPr marL="68580" marR="68580" marT="0" marB="0" anchor="b"/>
                </a:tc>
                <a:extLst>
                  <a:ext uri="{0D108BD9-81ED-4DB2-BD59-A6C34878D82A}">
                    <a16:rowId xmlns:a16="http://schemas.microsoft.com/office/drawing/2014/main" val="622660972"/>
                  </a:ext>
                </a:extLst>
              </a:tr>
              <a:tr h="198781">
                <a:tc gridSpan="4">
                  <a:txBody>
                    <a:bodyPr/>
                    <a:lstStyle/>
                    <a:p>
                      <a:pPr lvl="0">
                        <a:buNone/>
                      </a:pPr>
                      <a:r>
                        <a:rPr lang="en-US" sz="1600">
                          <a:solidFill>
                            <a:schemeClr val="tx1"/>
                          </a:solidFill>
                          <a:effectLst/>
                        </a:rPr>
                        <a:t>Nova Scotia Before and After Programs</a:t>
                      </a:r>
                    </a:p>
                  </a:txBody>
                  <a:tcPr marL="68580" marR="68580" marT="0" marB="0" anchor="b">
                    <a:solidFill>
                      <a:schemeClr val="accent2">
                        <a:lumMod val="20000"/>
                        <a:lumOff val="80000"/>
                      </a:schemeClr>
                    </a:solidFill>
                  </a:tcPr>
                </a:tc>
                <a:tc hMerge="1">
                  <a:txBody>
                    <a:bodyPr/>
                    <a:lstStyle/>
                    <a:p>
                      <a:endParaRPr lang="en-US"/>
                    </a:p>
                  </a:txBody>
                  <a:tcPr marL="68580" marR="68580" marT="0" marB="0" anchor="b"/>
                </a:tc>
                <a:tc hMerge="1">
                  <a:txBody>
                    <a:bodyPr/>
                    <a:lstStyle/>
                    <a:p>
                      <a:endParaRPr lang="en-US"/>
                    </a:p>
                  </a:txBody>
                  <a:tcPr marL="68580" marR="68580" marT="0" marB="0" anchor="b"/>
                </a:tc>
                <a:tc hMerge="1">
                  <a:txBody>
                    <a:bodyPr/>
                    <a:lstStyle/>
                    <a:p>
                      <a:endParaRPr lang="en-US"/>
                    </a:p>
                  </a:txBody>
                  <a:tcPr marL="68580" marR="68580" marT="0" marB="0" anchor="b"/>
                </a:tc>
                <a:extLst>
                  <a:ext uri="{0D108BD9-81ED-4DB2-BD59-A6C34878D82A}">
                    <a16:rowId xmlns:a16="http://schemas.microsoft.com/office/drawing/2014/main" val="1255971580"/>
                  </a:ext>
                </a:extLst>
              </a:tr>
              <a:tr h="198782">
                <a:tc>
                  <a:txBody>
                    <a:bodyPr/>
                    <a:lstStyle/>
                    <a:p>
                      <a:r>
                        <a:rPr lang="en-US" sz="1600">
                          <a:effectLst/>
                        </a:rPr>
                        <a:t>School Age: Before and After</a:t>
                      </a:r>
                    </a:p>
                  </a:txBody>
                  <a:tcPr marL="68580" marR="68580" marT="0" marB="0" anchor="b"/>
                </a:tc>
                <a:tc>
                  <a:txBody>
                    <a:bodyPr/>
                    <a:lstStyle/>
                    <a:p>
                      <a:pPr algn="r"/>
                      <a:r>
                        <a:rPr lang="en-US" sz="1600">
                          <a:effectLst/>
                        </a:rPr>
                        <a:t>4.25</a:t>
                      </a:r>
                    </a:p>
                  </a:txBody>
                  <a:tcPr marL="68580" marR="68580" marT="0" marB="0" anchor="b"/>
                </a:tc>
                <a:tc>
                  <a:txBody>
                    <a:bodyPr/>
                    <a:lstStyle/>
                    <a:p>
                      <a:pPr algn="r"/>
                      <a:r>
                        <a:rPr lang="en-US" sz="1600">
                          <a:effectLst/>
                        </a:rPr>
                        <a:t>0.00</a:t>
                      </a:r>
                    </a:p>
                  </a:txBody>
                  <a:tcPr marL="68580" marR="68580" marT="0" marB="0" anchor="b"/>
                </a:tc>
                <a:tc>
                  <a:txBody>
                    <a:bodyPr/>
                    <a:lstStyle/>
                    <a:p>
                      <a:pPr algn="r"/>
                      <a:r>
                        <a:rPr lang="en-US" sz="1600">
                          <a:effectLst/>
                        </a:rPr>
                        <a:t>4.25</a:t>
                      </a:r>
                    </a:p>
                  </a:txBody>
                  <a:tcPr marL="68580" marR="68580" marT="0" marB="0" anchor="b"/>
                </a:tc>
                <a:extLst>
                  <a:ext uri="{0D108BD9-81ED-4DB2-BD59-A6C34878D82A}">
                    <a16:rowId xmlns:a16="http://schemas.microsoft.com/office/drawing/2014/main" val="1555456265"/>
                  </a:ext>
                </a:extLst>
              </a:tr>
              <a:tr h="248478">
                <a:tc>
                  <a:txBody>
                    <a:bodyPr/>
                    <a:lstStyle/>
                    <a:p>
                      <a:r>
                        <a:rPr lang="en-US" sz="1600">
                          <a:effectLst/>
                        </a:rPr>
                        <a:t>School Age: After Only</a:t>
                      </a:r>
                    </a:p>
                  </a:txBody>
                  <a:tcPr marL="68580" marR="68580" marT="0" marB="0" anchor="b"/>
                </a:tc>
                <a:tc>
                  <a:txBody>
                    <a:bodyPr/>
                    <a:lstStyle/>
                    <a:p>
                      <a:pPr algn="r"/>
                      <a:r>
                        <a:rPr lang="en-US" sz="1600">
                          <a:effectLst/>
                        </a:rPr>
                        <a:t>3.25</a:t>
                      </a:r>
                    </a:p>
                  </a:txBody>
                  <a:tcPr marL="68580" marR="68580" marT="0" marB="0" anchor="b"/>
                </a:tc>
                <a:tc>
                  <a:txBody>
                    <a:bodyPr/>
                    <a:lstStyle/>
                    <a:p>
                      <a:pPr algn="r"/>
                      <a:r>
                        <a:rPr lang="en-US" sz="1600">
                          <a:effectLst/>
                        </a:rPr>
                        <a:t>0.00</a:t>
                      </a:r>
                    </a:p>
                  </a:txBody>
                  <a:tcPr marL="68580" marR="68580" marT="0" marB="0" anchor="b"/>
                </a:tc>
                <a:tc>
                  <a:txBody>
                    <a:bodyPr/>
                    <a:lstStyle/>
                    <a:p>
                      <a:pPr algn="r"/>
                      <a:r>
                        <a:rPr lang="en-US" sz="1600">
                          <a:effectLst/>
                        </a:rPr>
                        <a:t>3.25</a:t>
                      </a:r>
                    </a:p>
                  </a:txBody>
                  <a:tcPr marL="68580" marR="68580" marT="0" marB="0" anchor="b"/>
                </a:tc>
                <a:extLst>
                  <a:ext uri="{0D108BD9-81ED-4DB2-BD59-A6C34878D82A}">
                    <a16:rowId xmlns:a16="http://schemas.microsoft.com/office/drawing/2014/main" val="2302390616"/>
                  </a:ext>
                </a:extLst>
              </a:tr>
              <a:tr h="265043">
                <a:tc>
                  <a:txBody>
                    <a:bodyPr/>
                    <a:lstStyle/>
                    <a:p>
                      <a:r>
                        <a:rPr lang="en-US" sz="1600">
                          <a:effectLst/>
                        </a:rPr>
                        <a:t>School Age: Before Only</a:t>
                      </a:r>
                    </a:p>
                  </a:txBody>
                  <a:tcPr marL="68580" marR="68580" marT="0" marB="0" anchor="b"/>
                </a:tc>
                <a:tc>
                  <a:txBody>
                    <a:bodyPr/>
                    <a:lstStyle/>
                    <a:p>
                      <a:pPr algn="r"/>
                      <a:r>
                        <a:rPr lang="en-US" sz="1600">
                          <a:effectLst/>
                        </a:rPr>
                        <a:t>1.50</a:t>
                      </a:r>
                    </a:p>
                  </a:txBody>
                  <a:tcPr marL="68580" marR="68580" marT="0" marB="0" anchor="b"/>
                </a:tc>
                <a:tc>
                  <a:txBody>
                    <a:bodyPr/>
                    <a:lstStyle/>
                    <a:p>
                      <a:pPr algn="r"/>
                      <a:r>
                        <a:rPr lang="en-US" sz="1600">
                          <a:effectLst/>
                        </a:rPr>
                        <a:t>0.00</a:t>
                      </a:r>
                    </a:p>
                  </a:txBody>
                  <a:tcPr marL="68580" marR="68580" marT="0" marB="0" anchor="b"/>
                </a:tc>
                <a:tc>
                  <a:txBody>
                    <a:bodyPr/>
                    <a:lstStyle/>
                    <a:p>
                      <a:pPr algn="r"/>
                      <a:r>
                        <a:rPr lang="en-US" sz="1600">
                          <a:effectLst/>
                        </a:rPr>
                        <a:t>1.50</a:t>
                      </a:r>
                    </a:p>
                  </a:txBody>
                  <a:tcPr marL="68580" marR="68580" marT="0" marB="0" anchor="b"/>
                </a:tc>
                <a:extLst>
                  <a:ext uri="{0D108BD9-81ED-4DB2-BD59-A6C34878D82A}">
                    <a16:rowId xmlns:a16="http://schemas.microsoft.com/office/drawing/2014/main" val="3460555943"/>
                  </a:ext>
                </a:extLst>
              </a:tr>
            </a:tbl>
          </a:graphicData>
        </a:graphic>
      </p:graphicFrame>
      <p:sp>
        <p:nvSpPr>
          <p:cNvPr id="11" name="TextBox 10">
            <a:extLst>
              <a:ext uri="{FF2B5EF4-FFF2-40B4-BE49-F238E27FC236}">
                <a16:creationId xmlns:a16="http://schemas.microsoft.com/office/drawing/2014/main" id="{E7935E2A-586B-6160-223F-299D0D0AF4E1}"/>
              </a:ext>
            </a:extLst>
          </p:cNvPr>
          <p:cNvSpPr txBox="1"/>
          <p:nvPr/>
        </p:nvSpPr>
        <p:spPr>
          <a:xfrm>
            <a:off x="4724400" y="275866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7" name="Rectangle: Rounded Corners 6">
            <a:extLst>
              <a:ext uri="{FF2B5EF4-FFF2-40B4-BE49-F238E27FC236}">
                <a16:creationId xmlns:a16="http://schemas.microsoft.com/office/drawing/2014/main" id="{E4D661FB-0CA6-D99A-A734-5927BD55A339}"/>
              </a:ext>
            </a:extLst>
          </p:cNvPr>
          <p:cNvSpPr/>
          <p:nvPr/>
        </p:nvSpPr>
        <p:spPr>
          <a:xfrm>
            <a:off x="6685766" y="751560"/>
            <a:ext cx="2212932" cy="596030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229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Connector 14">
            <a:extLst>
              <a:ext uri="{FF2B5EF4-FFF2-40B4-BE49-F238E27FC236}">
                <a16:creationId xmlns:a16="http://schemas.microsoft.com/office/drawing/2014/main" id="{62EE5C88-49AF-CC45-6A45-1DB5B17F14AE}"/>
              </a:ext>
            </a:extLst>
          </p:cNvPr>
          <p:cNvSpPr/>
          <p:nvPr/>
        </p:nvSpPr>
        <p:spPr>
          <a:xfrm>
            <a:off x="737891" y="1621322"/>
            <a:ext cx="1304731" cy="1325563"/>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Flowchart: Connector 13">
            <a:extLst>
              <a:ext uri="{FF2B5EF4-FFF2-40B4-BE49-F238E27FC236}">
                <a16:creationId xmlns:a16="http://schemas.microsoft.com/office/drawing/2014/main" id="{E5843E49-490E-0BA5-8A62-853ADFC86353}"/>
              </a:ext>
            </a:extLst>
          </p:cNvPr>
          <p:cNvSpPr/>
          <p:nvPr/>
        </p:nvSpPr>
        <p:spPr>
          <a:xfrm>
            <a:off x="737891" y="3329841"/>
            <a:ext cx="1304731" cy="1325563"/>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42D41E51-0FCA-8786-5608-7621289D435B}"/>
              </a:ext>
            </a:extLst>
          </p:cNvPr>
          <p:cNvSpPr>
            <a:spLocks noGrp="1"/>
          </p:cNvSpPr>
          <p:nvPr>
            <p:ph type="title"/>
          </p:nvPr>
        </p:nvSpPr>
        <p:spPr>
          <a:xfrm>
            <a:off x="838200" y="365125"/>
            <a:ext cx="11047956" cy="1336001"/>
          </a:xfrm>
        </p:spPr>
        <p:txBody>
          <a:bodyPr>
            <a:normAutofit/>
          </a:bodyPr>
          <a:lstStyle/>
          <a:p>
            <a:r>
              <a:rPr lang="en-US">
                <a:solidFill>
                  <a:schemeClr val="accent1"/>
                </a:solidFill>
                <a:latin typeface="Calibri"/>
                <a:cs typeface="Calibri"/>
              </a:rPr>
              <a:t>Fee Reduction Advances </a:t>
            </a:r>
            <a:endParaRPr lang="en-US" b="1">
              <a:solidFill>
                <a:schemeClr val="accent1"/>
              </a:solidFill>
              <a:latin typeface="Calibri"/>
              <a:cs typeface="Calibri"/>
            </a:endParaRPr>
          </a:p>
        </p:txBody>
      </p:sp>
      <p:sp>
        <p:nvSpPr>
          <p:cNvPr id="3" name="Content Placeholder 2">
            <a:extLst>
              <a:ext uri="{FF2B5EF4-FFF2-40B4-BE49-F238E27FC236}">
                <a16:creationId xmlns:a16="http://schemas.microsoft.com/office/drawing/2014/main" id="{BF9DDF27-C2B0-1B28-D7FA-0165DBBD8A8E}"/>
              </a:ext>
            </a:extLst>
          </p:cNvPr>
          <p:cNvSpPr>
            <a:spLocks noGrp="1"/>
          </p:cNvSpPr>
          <p:nvPr>
            <p:ph idx="1"/>
          </p:nvPr>
        </p:nvSpPr>
        <p:spPr>
          <a:xfrm>
            <a:off x="2121437" y="1711204"/>
            <a:ext cx="9100510" cy="4677524"/>
          </a:xfrm>
        </p:spPr>
        <p:txBody>
          <a:bodyPr vert="horz" lIns="91440" tIns="45720" rIns="91440" bIns="45720" rtlCol="0" anchor="t">
            <a:normAutofit lnSpcReduction="10000"/>
          </a:bodyPr>
          <a:lstStyle/>
          <a:p>
            <a:pPr marL="0" indent="0">
              <a:buNone/>
            </a:pPr>
            <a:r>
              <a:rPr lang="en-US" sz="2400">
                <a:ea typeface="+mn-lt"/>
                <a:cs typeface="+mn-lt"/>
              </a:rPr>
              <a:t>The increased funding for child care </a:t>
            </a:r>
            <a:r>
              <a:rPr lang="en-US" sz="2400" err="1">
                <a:ea typeface="+mn-lt"/>
                <a:cs typeface="+mn-lt"/>
              </a:rPr>
              <a:t>centres</a:t>
            </a:r>
            <a:r>
              <a:rPr lang="en-US" sz="2400">
                <a:ea typeface="+mn-lt"/>
                <a:cs typeface="+mn-lt"/>
              </a:rPr>
              <a:t> will</a:t>
            </a:r>
            <a:r>
              <a:rPr lang="en-US" sz="2400">
                <a:effectLst/>
                <a:ea typeface="+mn-lt"/>
                <a:cs typeface="+mn-lt"/>
              </a:rPr>
              <a:t> </a:t>
            </a:r>
            <a:r>
              <a:rPr lang="en-US" sz="2400">
                <a:ea typeface="+mn-lt"/>
                <a:cs typeface="+mn-lt"/>
              </a:rPr>
              <a:t>be equal to</a:t>
            </a:r>
            <a:r>
              <a:rPr lang="en-US" sz="2400" b="1">
                <a:ea typeface="+mn-lt"/>
                <a:cs typeface="+mn-lt"/>
              </a:rPr>
              <a:t> one month </a:t>
            </a:r>
            <a:r>
              <a:rPr lang="en-US" sz="2400">
                <a:ea typeface="+mn-lt"/>
                <a:cs typeface="+mn-lt"/>
              </a:rPr>
              <a:t>(22 operating days) of </a:t>
            </a:r>
            <a:r>
              <a:rPr lang="en-US" sz="2400">
                <a:effectLst/>
                <a:ea typeface="+mn-lt"/>
                <a:cs typeface="+mn-lt"/>
              </a:rPr>
              <a:t>the </a:t>
            </a:r>
            <a:r>
              <a:rPr lang="en-US" sz="2400">
                <a:ea typeface="+mn-lt"/>
                <a:cs typeface="+mn-lt"/>
              </a:rPr>
              <a:t>additional fee reduction based on fee reduction claims submitted during the Nov 1-Nov 10 reporting period. </a:t>
            </a:r>
            <a:endParaRPr lang="en-US" sz="2400">
              <a:cs typeface="Calibri"/>
            </a:endParaRPr>
          </a:p>
          <a:p>
            <a:pPr marL="971550" lvl="1" indent="-285750">
              <a:buFont typeface="Wingdings,Sans-Serif"/>
              <a:buChar char="Ø"/>
            </a:pPr>
            <a:endParaRPr lang="en-US" sz="1800">
              <a:latin typeface="Calibri"/>
              <a:ea typeface="+mn-lt"/>
              <a:cs typeface="Calibri"/>
            </a:endParaRPr>
          </a:p>
          <a:p>
            <a:pPr marL="0" indent="0">
              <a:buNone/>
            </a:pPr>
            <a:endParaRPr lang="en-US" sz="2400">
              <a:ea typeface="+mn-lt"/>
              <a:cs typeface="+mn-lt"/>
            </a:endParaRPr>
          </a:p>
          <a:p>
            <a:pPr marL="0" indent="0">
              <a:buNone/>
            </a:pPr>
            <a:r>
              <a:rPr lang="en-US" sz="2400">
                <a:ea typeface="+mn-lt"/>
                <a:cs typeface="+mn-lt"/>
              </a:rPr>
              <a:t>The increased funding for family home child care providers will be equal to </a:t>
            </a:r>
            <a:r>
              <a:rPr lang="en-US" sz="2400" b="1">
                <a:ea typeface="+mn-lt"/>
                <a:cs typeface="+mn-lt"/>
              </a:rPr>
              <a:t>one month</a:t>
            </a:r>
            <a:r>
              <a:rPr lang="en-US" sz="2400">
                <a:ea typeface="+mn-lt"/>
                <a:cs typeface="+mn-lt"/>
              </a:rPr>
              <a:t> (22 operating days) of the additional fee reduction based on fee reduction claims submitted for the November 2022 reporting period.</a:t>
            </a:r>
            <a:endParaRPr lang="en-US">
              <a:cs typeface="Calibri"/>
            </a:endParaRPr>
          </a:p>
          <a:p>
            <a:pPr marL="971550" lvl="1" indent="-285750">
              <a:buFont typeface="Wingdings,Sans-Serif"/>
              <a:buChar char="Ø"/>
            </a:pPr>
            <a:endParaRPr lang="en-US" sz="2000">
              <a:ea typeface="+mn-lt"/>
              <a:cs typeface="+mn-lt"/>
            </a:endParaRPr>
          </a:p>
          <a:p>
            <a:pPr marL="971550" lvl="1" indent="-285750">
              <a:buFont typeface="Wingdings,Sans-Serif"/>
              <a:buChar char="Ø"/>
            </a:pPr>
            <a:r>
              <a:rPr lang="en-US" sz="2000">
                <a:ea typeface="+mn-lt"/>
                <a:cs typeface="+mn-lt"/>
              </a:rPr>
              <a:t>Ie. for an infant in a </a:t>
            </a:r>
            <a:r>
              <a:rPr lang="en-US" sz="2000" err="1">
                <a:ea typeface="+mn-lt"/>
                <a:cs typeface="+mn-lt"/>
              </a:rPr>
              <a:t>centre</a:t>
            </a:r>
            <a:r>
              <a:rPr lang="en-US" sz="2000">
                <a:ea typeface="+mn-lt"/>
                <a:cs typeface="+mn-lt"/>
              </a:rPr>
              <a:t>, the current 25% reduction totals $10.50 per day: </a:t>
            </a:r>
            <a:endParaRPr lang="en-US"/>
          </a:p>
          <a:p>
            <a:pPr marL="1428750" lvl="2" indent="-285750">
              <a:buFont typeface="Wingdings,Sans-Serif"/>
              <a:buChar char="Ø"/>
            </a:pPr>
            <a:r>
              <a:rPr lang="en-US">
                <a:ea typeface="+mn-lt"/>
                <a:cs typeface="+mn-lt"/>
              </a:rPr>
              <a:t>Effective December 31st, the total reduction will be $23.00 per day.  Therefore, the Department will provide the additional fee reduction amount of $12.50 ($23.00-$10.50 = $12.50) for 22 days in support funding.  </a:t>
            </a:r>
          </a:p>
          <a:p>
            <a:pPr>
              <a:buFont typeface="Arial"/>
              <a:buChar char="•"/>
            </a:pPr>
            <a:endParaRPr lang="en-US" sz="2600">
              <a:ea typeface="+mn-lt"/>
              <a:cs typeface="+mn-lt"/>
            </a:endParaRPr>
          </a:p>
          <a:p>
            <a:pPr marL="254000" marR="427355" indent="0" algn="just">
              <a:buNone/>
            </a:pPr>
            <a:endParaRPr lang="en-US" sz="2600">
              <a:solidFill>
                <a:schemeClr val="tx1">
                  <a:lumMod val="75000"/>
                  <a:lumOff val="25000"/>
                </a:schemeClr>
              </a:solidFill>
              <a:effectLst/>
              <a:latin typeface="Calibri" panose="020F0502020204030204" pitchFamily="34" charset="0"/>
              <a:ea typeface="Calibri" panose="020F0502020204030204" pitchFamily="34" charset="0"/>
              <a:cs typeface="Calibri"/>
            </a:endParaRPr>
          </a:p>
          <a:p>
            <a:pPr marL="254000" marR="427355" indent="0" algn="just">
              <a:buNone/>
            </a:pPr>
            <a:endParaRPr lang="en-CA" sz="2200">
              <a:solidFill>
                <a:schemeClr val="tx1">
                  <a:lumMod val="75000"/>
                  <a:lumOff val="25000"/>
                </a:schemeClr>
              </a:solidFill>
              <a:effectLst/>
              <a:latin typeface="Calibri"/>
              <a:ea typeface="Calibri" panose="020F0502020204030204" pitchFamily="34" charset="0"/>
              <a:cs typeface="Arial"/>
            </a:endParaRPr>
          </a:p>
          <a:p>
            <a:pPr marL="0" indent="0">
              <a:buNone/>
            </a:pPr>
            <a:endParaRPr lang="en-CA">
              <a:solidFill>
                <a:schemeClr val="tx1">
                  <a:lumMod val="75000"/>
                  <a:lumOff val="25000"/>
                </a:schemeClr>
              </a:solidFill>
            </a:endParaRPr>
          </a:p>
        </p:txBody>
      </p:sp>
      <p:pic>
        <p:nvPicPr>
          <p:cNvPr id="9" name="Graphic 8" descr="Dollar outline">
            <a:extLst>
              <a:ext uri="{FF2B5EF4-FFF2-40B4-BE49-F238E27FC236}">
                <a16:creationId xmlns:a16="http://schemas.microsoft.com/office/drawing/2014/main" id="{65081FD0-7860-F20F-1B6B-212CC891C7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3060" y="1801217"/>
            <a:ext cx="914400" cy="914400"/>
          </a:xfrm>
          <a:prstGeom prst="rect">
            <a:avLst/>
          </a:prstGeom>
        </p:spPr>
      </p:pic>
      <p:pic>
        <p:nvPicPr>
          <p:cNvPr id="11" name="Graphic 10" descr="Calculator outline">
            <a:extLst>
              <a:ext uri="{FF2B5EF4-FFF2-40B4-BE49-F238E27FC236}">
                <a16:creationId xmlns:a16="http://schemas.microsoft.com/office/drawing/2014/main" id="{F6405763-6C7F-5560-4AF5-68A0BA7FA04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5177" y="3496143"/>
            <a:ext cx="914400" cy="914400"/>
          </a:xfrm>
          <a:prstGeom prst="rect">
            <a:avLst/>
          </a:prstGeom>
        </p:spPr>
      </p:pic>
    </p:spTree>
    <p:extLst>
      <p:ext uri="{BB962C8B-B14F-4D97-AF65-F5344CB8AC3E}">
        <p14:creationId xmlns:p14="http://schemas.microsoft.com/office/powerpoint/2010/main" val="253753421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Connector 5">
            <a:extLst>
              <a:ext uri="{FF2B5EF4-FFF2-40B4-BE49-F238E27FC236}">
                <a16:creationId xmlns:a16="http://schemas.microsoft.com/office/drawing/2014/main" id="{B833A911-3779-7F04-3557-8C8E4B82E965}"/>
              </a:ext>
            </a:extLst>
          </p:cNvPr>
          <p:cNvSpPr/>
          <p:nvPr/>
        </p:nvSpPr>
        <p:spPr>
          <a:xfrm>
            <a:off x="860527" y="2319154"/>
            <a:ext cx="1876969" cy="1923974"/>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848018EC-500E-25B6-E74F-3AE79FD27FBF}"/>
              </a:ext>
            </a:extLst>
          </p:cNvPr>
          <p:cNvSpPr>
            <a:spLocks noGrp="1"/>
          </p:cNvSpPr>
          <p:nvPr>
            <p:ph type="title"/>
          </p:nvPr>
        </p:nvSpPr>
        <p:spPr/>
        <p:txBody>
          <a:bodyPr>
            <a:noAutofit/>
          </a:bodyPr>
          <a:lstStyle/>
          <a:p>
            <a:r>
              <a:rPr lang="en-US">
                <a:solidFill>
                  <a:schemeClr val="accent1"/>
                </a:solidFill>
                <a:latin typeface="Calibri"/>
                <a:cs typeface="Calibri"/>
              </a:rPr>
              <a:t>Subsidies</a:t>
            </a:r>
            <a:endParaRPr lang="en-US"/>
          </a:p>
        </p:txBody>
      </p:sp>
      <p:sp>
        <p:nvSpPr>
          <p:cNvPr id="3" name="Content Placeholder 2">
            <a:extLst>
              <a:ext uri="{FF2B5EF4-FFF2-40B4-BE49-F238E27FC236}">
                <a16:creationId xmlns:a16="http://schemas.microsoft.com/office/drawing/2014/main" id="{95E23EB7-8D8B-6132-1A22-8F74F2B66B3E}"/>
              </a:ext>
            </a:extLst>
          </p:cNvPr>
          <p:cNvSpPr>
            <a:spLocks noGrp="1"/>
          </p:cNvSpPr>
          <p:nvPr>
            <p:ph idx="1"/>
          </p:nvPr>
        </p:nvSpPr>
        <p:spPr>
          <a:xfrm>
            <a:off x="2909168" y="2413486"/>
            <a:ext cx="8444632" cy="3768701"/>
          </a:xfrm>
        </p:spPr>
        <p:txBody>
          <a:bodyPr vert="horz" lIns="91440" tIns="45720" rIns="91440" bIns="45720" rtlCol="0" anchor="t">
            <a:normAutofit/>
          </a:bodyPr>
          <a:lstStyle/>
          <a:p>
            <a:pPr marL="482600" marR="427355" indent="0">
              <a:buNone/>
            </a:pPr>
            <a:r>
              <a:rPr lang="en-US" sz="2400">
                <a:latin typeface="Calibri"/>
                <a:ea typeface="Calibri" panose="020F0502020204030204" pitchFamily="34" charset="0"/>
                <a:cs typeface="Calibri"/>
              </a:rPr>
              <a:t>With this additional fee reduction, over 3000 families </a:t>
            </a:r>
            <a:r>
              <a:rPr lang="en-US" sz="2400">
                <a:effectLst/>
                <a:latin typeface="Calibri"/>
                <a:ea typeface="Calibri" panose="020F0502020204030204" pitchFamily="34" charset="0"/>
                <a:cs typeface="Calibri"/>
              </a:rPr>
              <a:t>that </a:t>
            </a:r>
            <a:r>
              <a:rPr lang="en-US" sz="2400">
                <a:latin typeface="Calibri"/>
                <a:ea typeface="Calibri" panose="020F0502020204030204" pitchFamily="34" charset="0"/>
                <a:cs typeface="Calibri"/>
              </a:rPr>
              <a:t>are supported by </a:t>
            </a:r>
            <a:r>
              <a:rPr lang="en-US" sz="2400">
                <a:effectLst/>
                <a:latin typeface="Calibri"/>
                <a:ea typeface="Calibri" panose="020F0502020204030204" pitchFamily="34" charset="0"/>
                <a:cs typeface="Calibri"/>
              </a:rPr>
              <a:t>the </a:t>
            </a:r>
            <a:r>
              <a:rPr lang="en-US" sz="2400">
                <a:latin typeface="Calibri"/>
                <a:ea typeface="Calibri" panose="020F0502020204030204" pitchFamily="34" charset="0"/>
                <a:cs typeface="Calibri"/>
              </a:rPr>
              <a:t>Subsidy Program </a:t>
            </a:r>
            <a:r>
              <a:rPr lang="en-US" sz="2400">
                <a:effectLst/>
                <a:latin typeface="Calibri"/>
                <a:ea typeface="Calibri" panose="020F0502020204030204" pitchFamily="34" charset="0"/>
                <a:cs typeface="Calibri"/>
              </a:rPr>
              <a:t>will </a:t>
            </a:r>
            <a:r>
              <a:rPr lang="en-US" sz="2400">
                <a:latin typeface="Calibri"/>
                <a:ea typeface="Calibri" panose="020F0502020204030204" pitchFamily="34" charset="0"/>
                <a:cs typeface="Calibri"/>
              </a:rPr>
              <a:t>pay $0 a day for care. </a:t>
            </a:r>
            <a:endParaRPr lang="en-CA" sz="2400">
              <a:ea typeface="+mn-lt"/>
              <a:cs typeface="+mn-lt"/>
            </a:endParaRPr>
          </a:p>
          <a:p>
            <a:pPr marL="482600" marR="427355" indent="0">
              <a:buNone/>
            </a:pPr>
            <a:endParaRPr lang="en-US" sz="2400">
              <a:ea typeface="+mn-lt"/>
              <a:cs typeface="+mn-lt"/>
            </a:endParaRPr>
          </a:p>
          <a:p>
            <a:pPr marL="482600" marR="427355" indent="0">
              <a:buNone/>
            </a:pPr>
            <a:r>
              <a:rPr lang="en-US" sz="2400">
                <a:latin typeface="Calibri"/>
                <a:ea typeface="Calibri" panose="020F0502020204030204" pitchFamily="34" charset="0"/>
                <a:cs typeface="Calibri"/>
              </a:rPr>
              <a:t>Please direct parents and guardians who require subsidized care to: </a:t>
            </a:r>
            <a:endParaRPr lang="en-CA" sz="2400">
              <a:latin typeface="Calibri"/>
              <a:ea typeface="Calibri" panose="020F0502020204030204" pitchFamily="34" charset="0"/>
              <a:cs typeface="Calibri"/>
            </a:endParaRPr>
          </a:p>
          <a:p>
            <a:pPr marL="482600" marR="427355" indent="0">
              <a:buNone/>
            </a:pPr>
            <a:r>
              <a:rPr lang="en-US" sz="2400">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www.ednet.ns.ca/earlyyears/families/childcaresubidy/shtml</a:t>
            </a:r>
            <a:r>
              <a:rPr lang="en-US" sz="2400">
                <a:effectLst/>
                <a:latin typeface="Calibri"/>
                <a:ea typeface="Calibri" panose="020F0502020204030204" pitchFamily="34" charset="0"/>
                <a:cs typeface="Calibri"/>
              </a:rPr>
              <a:t>.</a:t>
            </a:r>
            <a:endParaRPr lang="en-CA" sz="2400">
              <a:ea typeface="+mn-lt"/>
              <a:cs typeface="+mn-lt"/>
            </a:endParaRPr>
          </a:p>
          <a:p>
            <a:pPr>
              <a:buFont typeface="Arial"/>
              <a:buChar char="•"/>
            </a:pPr>
            <a:endParaRPr lang="en-CA">
              <a:effectLst/>
              <a:ea typeface="+mn-lt"/>
              <a:cs typeface="+mn-lt"/>
            </a:endParaRPr>
          </a:p>
          <a:p>
            <a:pPr marL="254000" marR="427355" indent="0" algn="just">
              <a:buNone/>
            </a:pPr>
            <a:endParaRPr lang="en-US">
              <a:solidFill>
                <a:schemeClr val="tx1">
                  <a:lumMod val="75000"/>
                  <a:lumOff val="25000"/>
                </a:schemeClr>
              </a:solidFill>
              <a:latin typeface="Calibri" panose="020F0502020204030204" pitchFamily="34" charset="0"/>
              <a:ea typeface="Calibri" panose="020F0502020204030204" pitchFamily="34" charset="0"/>
              <a:cs typeface="Calibri"/>
            </a:endParaRPr>
          </a:p>
          <a:p>
            <a:pPr marL="254000" marR="427355" indent="0" algn="just">
              <a:buNone/>
            </a:pPr>
            <a:endParaRPr lang="en-US">
              <a:solidFill>
                <a:schemeClr val="tx1">
                  <a:lumMod val="75000"/>
                  <a:lumOff val="25000"/>
                </a:schemeClr>
              </a:solidFill>
              <a:latin typeface="Calibri"/>
              <a:ea typeface="Calibri" panose="020F0502020204030204" pitchFamily="34" charset="0"/>
              <a:cs typeface="Calibri"/>
            </a:endParaRPr>
          </a:p>
          <a:p>
            <a:endParaRPr lang="en-CA">
              <a:solidFill>
                <a:schemeClr val="tx1">
                  <a:lumMod val="75000"/>
                  <a:lumOff val="25000"/>
                </a:schemeClr>
              </a:solidFill>
            </a:endParaRPr>
          </a:p>
        </p:txBody>
      </p:sp>
      <p:pic>
        <p:nvPicPr>
          <p:cNvPr id="7" name="Graphic 6" descr="Dollar outline">
            <a:extLst>
              <a:ext uri="{FF2B5EF4-FFF2-40B4-BE49-F238E27FC236}">
                <a16:creationId xmlns:a16="http://schemas.microsoft.com/office/drawing/2014/main" id="{EBC8D3D7-D737-FD50-F418-F36F774E5EE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07037" y="2683082"/>
            <a:ext cx="1188377" cy="1188377"/>
          </a:xfrm>
          <a:prstGeom prst="rect">
            <a:avLst/>
          </a:prstGeom>
        </p:spPr>
      </p:pic>
    </p:spTree>
    <p:extLst>
      <p:ext uri="{BB962C8B-B14F-4D97-AF65-F5344CB8AC3E}">
        <p14:creationId xmlns:p14="http://schemas.microsoft.com/office/powerpoint/2010/main" val="3686395142"/>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d6aabd-acee-441e-a415-67e6a4202c7c">
      <Terms xmlns="http://schemas.microsoft.com/office/infopath/2007/PartnerControls"/>
    </lcf76f155ced4ddcb4097134ff3c332f>
    <TaxCatchAll xmlns="3acb9ebd-a5c5-4ed1-bf31-bb483786105f" xsi:nil="true"/>
    <SharedWithUsers xmlns="3acb9ebd-a5c5-4ed1-bf31-bb483786105f">
      <UserInfo>
        <DisplayName>AuCoin, Pamela</DisplayName>
        <AccountId>29</AccountId>
        <AccountType/>
      </UserInfo>
      <UserInfo>
        <DisplayName>Alexander, Sharon</DisplayName>
        <AccountId>67</AccountId>
        <AccountType/>
      </UserInfo>
      <UserInfo>
        <DisplayName>Davies, Lisa</DisplayName>
        <AccountId>39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BE3F44B41F2D48B66753325CB6FC9C" ma:contentTypeVersion="14" ma:contentTypeDescription="Create a new document." ma:contentTypeScope="" ma:versionID="49563bb9a7bb8ac6af5b166ffa79b3ed">
  <xsd:schema xmlns:xsd="http://www.w3.org/2001/XMLSchema" xmlns:xs="http://www.w3.org/2001/XMLSchema" xmlns:p="http://schemas.microsoft.com/office/2006/metadata/properties" xmlns:ns2="c6d6aabd-acee-441e-a415-67e6a4202c7c" xmlns:ns3="3acb9ebd-a5c5-4ed1-bf31-bb483786105f" targetNamespace="http://schemas.microsoft.com/office/2006/metadata/properties" ma:root="true" ma:fieldsID="178e58161bd5ab1de80d666f8ae41426" ns2:_="" ns3:_="">
    <xsd:import namespace="c6d6aabd-acee-441e-a415-67e6a4202c7c"/>
    <xsd:import namespace="3acb9ebd-a5c5-4ed1-bf31-bb48378610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d6aabd-acee-441e-a415-67e6a4202c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0cc3ec6-88af-47af-a068-6d7a8d914efa"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cb9ebd-a5c5-4ed1-bf31-bb483786105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656a2ba7-9161-41e7-a78f-99a5567f230b}" ma:internalName="TaxCatchAll" ma:showField="CatchAllData" ma:web="3acb9ebd-a5c5-4ed1-bf31-bb48378610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6C8401-98CF-4D2E-9679-C7D9114BF876}">
  <ds:schemaRefs>
    <ds:schemaRef ds:uri="3acb9ebd-a5c5-4ed1-bf31-bb483786105f"/>
    <ds:schemaRef ds:uri="c6d6aabd-acee-441e-a415-67e6a4202c7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911DB91-2927-4569-A595-74121C6405EF}">
  <ds:schemaRefs>
    <ds:schemaRef ds:uri="http://schemas.microsoft.com/sharepoint/v3/contenttype/forms"/>
  </ds:schemaRefs>
</ds:datastoreItem>
</file>

<file path=customXml/itemProps3.xml><?xml version="1.0" encoding="utf-8"?>
<ds:datastoreItem xmlns:ds="http://schemas.openxmlformats.org/officeDocument/2006/customXml" ds:itemID="{914D69C8-3532-488E-9CBD-F9115D5A0B13}">
  <ds:schemaRefs>
    <ds:schemaRef ds:uri="3acb9ebd-a5c5-4ed1-bf31-bb483786105f"/>
    <ds:schemaRef ds:uri="c6d6aabd-acee-441e-a415-67e6a4202c7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13</Slides>
  <Notes>12</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Background</vt:lpstr>
      <vt:lpstr>About the Reduction   </vt:lpstr>
      <vt:lpstr>Operator Eligibility  </vt:lpstr>
      <vt:lpstr>How child care centres will receive funding </vt:lpstr>
      <vt:lpstr>How family home child care will receive funding </vt:lpstr>
      <vt:lpstr>New Rates  </vt:lpstr>
      <vt:lpstr>Fee Reduction Advances </vt:lpstr>
      <vt:lpstr>Subsidies</vt:lpstr>
      <vt:lpstr>  For families/parents that have questions </vt:lpstr>
      <vt:lpstr>Question and Answers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Sharon</dc:creator>
  <cp:revision>1</cp:revision>
  <dcterms:created xsi:type="dcterms:W3CDTF">2022-11-02T20:01:24Z</dcterms:created>
  <dcterms:modified xsi:type="dcterms:W3CDTF">2022-11-29T17:29:52Z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0x010100BDBE3F44B41F2D48B66753325CB6FC9C</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