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2"/>
  </p:notesMasterIdLst>
  <p:sldIdLst>
    <p:sldId id="645" r:id="rId5"/>
    <p:sldId id="2142533843" r:id="rId6"/>
    <p:sldId id="478" r:id="rId7"/>
    <p:sldId id="2142533846" r:id="rId8"/>
    <p:sldId id="2142533844" r:id="rId9"/>
    <p:sldId id="2142533831" r:id="rId10"/>
    <p:sldId id="21425338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36A27A-AA98-3AB1-29FB-6C33B6F64F9C}" name="McLaren, Ross A" initials="MRA" userId="S::Ross.McLaren@novascotia.ca::1763d9b4-fa9b-4112-906f-44ca1a7b98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DE4C4-0D47-4AD9-AEBD-D6B4F314D48D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4B750165-E8BB-4C74-86AD-EA08F4663543}">
      <dgm:prSet phldrT="[Text]" custT="1"/>
      <dgm:spPr/>
      <dgm:t>
        <a:bodyPr/>
        <a:lstStyle/>
        <a:p>
          <a:r>
            <a:rPr lang="en-CA" sz="2200">
              <a:latin typeface="Calibri" panose="020F0502020204030204" pitchFamily="34" charset="0"/>
              <a:cs typeface="Calibri" panose="020F0502020204030204" pitchFamily="34" charset="0"/>
            </a:rPr>
            <a:t>Today</a:t>
          </a:r>
        </a:p>
      </dgm:t>
    </dgm:pt>
    <dgm:pt modelId="{FE548AF0-C343-4424-8241-D421BABCBA6B}" type="parTrans" cxnId="{2E73A626-C5C7-4101-8348-B13402CA8000}">
      <dgm:prSet/>
      <dgm:spPr/>
      <dgm:t>
        <a:bodyPr/>
        <a:lstStyle/>
        <a:p>
          <a:endParaRPr lang="en-CA"/>
        </a:p>
      </dgm:t>
    </dgm:pt>
    <dgm:pt modelId="{E4504601-55EB-4207-83D0-DFA517F3A834}" type="sibTrans" cxnId="{2E73A626-C5C7-4101-8348-B13402CA8000}">
      <dgm:prSet/>
      <dgm:spPr/>
      <dgm:t>
        <a:bodyPr/>
        <a:lstStyle/>
        <a:p>
          <a:endParaRPr lang="en-CA"/>
        </a:p>
      </dgm:t>
    </dgm:pt>
    <dgm:pt modelId="{26B3129C-7D4A-4D9E-AD90-B11C6EABB4BF}">
      <dgm:prSet phldrT="[Text]" custT="1"/>
      <dgm:spPr>
        <a:ln>
          <a:noFill/>
          <a:prstDash val="sysDot"/>
        </a:ln>
      </dgm:spPr>
      <dgm:t>
        <a:bodyPr/>
        <a:lstStyle/>
        <a:p>
          <a:r>
            <a:rPr lang="en-CA" sz="2000" b="1">
              <a:latin typeface="Trebuchet MS" panose="020B0603020202020204" pitchFamily="34" charset="0"/>
              <a:cs typeface="Calibri" panose="020F0502020204030204" pitchFamily="34" charset="0"/>
            </a:rPr>
            <a:t>Patchwork approach with little coordination and planning</a:t>
          </a:r>
        </a:p>
      </dgm:t>
    </dgm:pt>
    <dgm:pt modelId="{AA2D7A8A-CB06-49D4-AE24-94852541B996}" type="parTrans" cxnId="{6FA1D987-F655-40C6-81C6-DA7E65F75E66}">
      <dgm:prSet/>
      <dgm:spPr/>
      <dgm:t>
        <a:bodyPr/>
        <a:lstStyle/>
        <a:p>
          <a:endParaRPr lang="en-CA"/>
        </a:p>
      </dgm:t>
    </dgm:pt>
    <dgm:pt modelId="{5CEEA96B-8167-4C37-AC0C-6664F102D54F}" type="sibTrans" cxnId="{6FA1D987-F655-40C6-81C6-DA7E65F75E66}">
      <dgm:prSet/>
      <dgm:spPr/>
      <dgm:t>
        <a:bodyPr/>
        <a:lstStyle/>
        <a:p>
          <a:endParaRPr lang="en-CA"/>
        </a:p>
      </dgm:t>
    </dgm:pt>
    <dgm:pt modelId="{BADEA858-D96E-4F06-AACD-8C948786AC74}">
      <dgm:prSet phldrT="[Text]" custT="1"/>
      <dgm:spPr>
        <a:ln>
          <a:noFill/>
          <a:prstDash val="sysDot"/>
        </a:ln>
      </dgm:spPr>
      <dgm:t>
        <a:bodyPr/>
        <a:lstStyle/>
        <a:p>
          <a:r>
            <a:rPr lang="en-CA" sz="1800" b="1">
              <a:latin typeface="Trebuchet MS" panose="020B0603020202020204" pitchFamily="34" charset="0"/>
              <a:cs typeface="Calibri" panose="020F0502020204030204" pitchFamily="34" charset="0"/>
            </a:rPr>
            <a:t>ELCC as the individual responsibility of the parent</a:t>
          </a:r>
        </a:p>
        <a:p>
          <a:r>
            <a:rPr lang="en-CA" sz="1800">
              <a:latin typeface="Trebuchet MS" panose="020B0603020202020204" pitchFamily="34" charset="0"/>
              <a:cs typeface="Calibri" panose="020F0502020204030204" pitchFamily="34" charset="0"/>
            </a:rPr>
            <a:t> </a:t>
          </a:r>
        </a:p>
      </dgm:t>
    </dgm:pt>
    <dgm:pt modelId="{4349BADC-4829-488C-9D93-4B5D706AA6A4}" type="parTrans" cxnId="{DFF662D6-51A8-45F1-8654-B7CE8EDBDD20}">
      <dgm:prSet/>
      <dgm:spPr/>
      <dgm:t>
        <a:bodyPr/>
        <a:lstStyle/>
        <a:p>
          <a:endParaRPr lang="en-CA"/>
        </a:p>
      </dgm:t>
    </dgm:pt>
    <dgm:pt modelId="{DD0D38D5-08BB-4977-87E8-94FA5009BE81}" type="sibTrans" cxnId="{DFF662D6-51A8-45F1-8654-B7CE8EDBDD20}">
      <dgm:prSet/>
      <dgm:spPr/>
      <dgm:t>
        <a:bodyPr/>
        <a:lstStyle/>
        <a:p>
          <a:endParaRPr lang="en-CA"/>
        </a:p>
      </dgm:t>
    </dgm:pt>
    <dgm:pt modelId="{1618CC63-6A82-4F8F-944C-088B8A7D254C}">
      <dgm:prSet phldrT="[Text]" custT="1"/>
      <dgm:spPr/>
      <dgm:t>
        <a:bodyPr/>
        <a:lstStyle/>
        <a:p>
          <a:r>
            <a:rPr lang="en-CA" sz="2200">
              <a:latin typeface="Calibri" panose="020F0502020204030204" pitchFamily="34" charset="0"/>
              <a:cs typeface="Calibri" panose="020F0502020204030204" pitchFamily="34" charset="0"/>
            </a:rPr>
            <a:t>2025/26</a:t>
          </a:r>
        </a:p>
      </dgm:t>
    </dgm:pt>
    <dgm:pt modelId="{38980D8B-7D69-44D1-BFFE-5FC565084C9E}" type="parTrans" cxnId="{2F15E479-DA35-49AD-8F9D-5B9F9CD73A59}">
      <dgm:prSet/>
      <dgm:spPr/>
      <dgm:t>
        <a:bodyPr/>
        <a:lstStyle/>
        <a:p>
          <a:endParaRPr lang="en-CA"/>
        </a:p>
      </dgm:t>
    </dgm:pt>
    <dgm:pt modelId="{DDA00D2E-BF2A-44EF-9F78-944F0568522C}" type="sibTrans" cxnId="{2F15E479-DA35-49AD-8F9D-5B9F9CD73A59}">
      <dgm:prSet/>
      <dgm:spPr/>
      <dgm:t>
        <a:bodyPr/>
        <a:lstStyle/>
        <a:p>
          <a:endParaRPr lang="en-CA"/>
        </a:p>
      </dgm:t>
    </dgm:pt>
    <dgm:pt modelId="{213DC7DF-1F5B-4682-9744-4161449CD115}">
      <dgm:prSet phldrT="[Text]" custT="1"/>
      <dgm:spPr>
        <a:noFill/>
        <a:ln>
          <a:noFill/>
        </a:ln>
      </dgm:spPr>
      <dgm:t>
        <a:bodyPr/>
        <a:lstStyle/>
        <a:p>
          <a:r>
            <a:rPr lang="en-CA" sz="2000" b="1" kern="1200">
              <a:latin typeface="Trebuchet MS" panose="020B0603020202020204" pitchFamily="34" charset="0"/>
              <a:cs typeface="Calibri" panose="020F0502020204030204" pitchFamily="34" charset="0"/>
            </a:rPr>
            <a:t>A system of coordinated service delivery</a:t>
          </a:r>
          <a:endParaRPr lang="en-CA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 panose="020B0603020202020204" pitchFamily="34" charset="0"/>
            <a:ea typeface="+mn-ea"/>
            <a:cs typeface="Calibri" panose="020F0502020204030204" pitchFamily="34" charset="0"/>
          </a:endParaRPr>
        </a:p>
      </dgm:t>
    </dgm:pt>
    <dgm:pt modelId="{8BBBB6CF-4826-4D3C-B21E-EDE06264CCEB}" type="parTrans" cxnId="{157B6917-4D1D-4803-A19E-71BC08616E72}">
      <dgm:prSet/>
      <dgm:spPr/>
      <dgm:t>
        <a:bodyPr/>
        <a:lstStyle/>
        <a:p>
          <a:endParaRPr lang="en-CA"/>
        </a:p>
      </dgm:t>
    </dgm:pt>
    <dgm:pt modelId="{B85AE10F-8429-4004-B2D5-EDB7A841EACB}" type="sibTrans" cxnId="{157B6917-4D1D-4803-A19E-71BC08616E72}">
      <dgm:prSet/>
      <dgm:spPr/>
      <dgm:t>
        <a:bodyPr/>
        <a:lstStyle/>
        <a:p>
          <a:endParaRPr lang="en-CA"/>
        </a:p>
      </dgm:t>
    </dgm:pt>
    <dgm:pt modelId="{0078AADC-D6ED-4C50-8728-53A6C4D8AFD5}">
      <dgm:prSet phldrT="[Text]" custT="1"/>
      <dgm:spPr>
        <a:noFill/>
        <a:ln>
          <a:noFill/>
        </a:ln>
      </dgm:spPr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>
              <a:latin typeface="Trebuchet MS" panose="020B0603020202020204" pitchFamily="34" charset="0"/>
              <a:cs typeface="Calibri" panose="020F0502020204030204" pitchFamily="34" charset="0"/>
            </a:rPr>
            <a:t>ELCC as a collective responsibility</a:t>
          </a:r>
          <a:endParaRPr lang="en-CA" sz="180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2DBF6C7F-7D2D-4C9D-ADBA-5940C7843B64}" type="parTrans" cxnId="{B49006A6-5F45-49DE-AFBA-695F8280B860}">
      <dgm:prSet/>
      <dgm:spPr/>
      <dgm:t>
        <a:bodyPr/>
        <a:lstStyle/>
        <a:p>
          <a:endParaRPr lang="en-CA"/>
        </a:p>
      </dgm:t>
    </dgm:pt>
    <dgm:pt modelId="{3BC5B6B3-D1AF-458D-B4C4-62C4CFA9A684}" type="sibTrans" cxnId="{B49006A6-5F45-49DE-AFBA-695F8280B860}">
      <dgm:prSet/>
      <dgm:spPr/>
      <dgm:t>
        <a:bodyPr/>
        <a:lstStyle/>
        <a:p>
          <a:endParaRPr lang="en-CA"/>
        </a:p>
      </dgm:t>
    </dgm:pt>
    <dgm:pt modelId="{C1A58A4D-DB3D-42AF-92E6-725D9E214B7F}">
      <dgm:prSet phldrT="[Text]" custT="1"/>
      <dgm:spPr>
        <a:ln>
          <a:noFill/>
          <a:prstDash val="sysDot"/>
        </a:ln>
      </dgm:spPr>
      <dgm:t>
        <a:bodyPr/>
        <a:lstStyle/>
        <a:p>
          <a:r>
            <a:rPr lang="en-CA" sz="1800" b="1">
              <a:latin typeface="Trebuchet MS" panose="020B0603020202020204" pitchFamily="34" charset="0"/>
              <a:cs typeface="Calibri" panose="020F0502020204030204" pitchFamily="34" charset="0"/>
            </a:rPr>
            <a:t>Heavily subsidized by parents who have financial means</a:t>
          </a:r>
          <a:endParaRPr lang="en-CA" sz="180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DD048539-9B73-435E-B49A-1F781C13EEEC}" type="parTrans" cxnId="{F6CC46A0-08B8-4111-8BC5-BB9185BE37D5}">
      <dgm:prSet/>
      <dgm:spPr/>
      <dgm:t>
        <a:bodyPr/>
        <a:lstStyle/>
        <a:p>
          <a:endParaRPr lang="en-CA"/>
        </a:p>
      </dgm:t>
    </dgm:pt>
    <dgm:pt modelId="{2FB514DE-05A4-4197-97AB-84C33312307A}" type="sibTrans" cxnId="{F6CC46A0-08B8-4111-8BC5-BB9185BE37D5}">
      <dgm:prSet/>
      <dgm:spPr/>
      <dgm:t>
        <a:bodyPr/>
        <a:lstStyle/>
        <a:p>
          <a:endParaRPr lang="en-CA"/>
        </a:p>
      </dgm:t>
    </dgm:pt>
    <dgm:pt modelId="{41AC873B-CD87-42E5-9C12-F50B6116B90A}">
      <dgm:prSet phldrT="[Text]" custT="1"/>
      <dgm:spPr>
        <a:noFill/>
        <a:ln>
          <a:noFill/>
        </a:ln>
      </dgm:spPr>
      <dgm:t>
        <a:bodyPr/>
        <a:lstStyle/>
        <a:p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Publicly funded to ensure </a:t>
          </a:r>
          <a:r>
            <a:rPr lang="en-CA" sz="1800" b="1" i="1" kern="1200">
              <a:latin typeface="Trebuchet MS" panose="020B0603020202020204" pitchFamily="34" charset="0"/>
              <a:cs typeface="Calibri" panose="020F0502020204030204" pitchFamily="34" charset="0"/>
            </a:rPr>
            <a:t>all</a:t>
          </a:r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 families and children have equitable access</a:t>
          </a:r>
        </a:p>
      </dgm:t>
    </dgm:pt>
    <dgm:pt modelId="{FD79CE90-42F9-441F-A039-AA4C84221A48}" type="parTrans" cxnId="{DAC0E45C-F8B9-4FEF-9E96-20897B3B7979}">
      <dgm:prSet/>
      <dgm:spPr/>
      <dgm:t>
        <a:bodyPr/>
        <a:lstStyle/>
        <a:p>
          <a:endParaRPr lang="en-CA"/>
        </a:p>
      </dgm:t>
    </dgm:pt>
    <dgm:pt modelId="{FCCF3057-E2E9-44AD-9DFA-3BD7D10C8226}" type="sibTrans" cxnId="{DAC0E45C-F8B9-4FEF-9E96-20897B3B7979}">
      <dgm:prSet/>
      <dgm:spPr/>
      <dgm:t>
        <a:bodyPr/>
        <a:lstStyle/>
        <a:p>
          <a:endParaRPr lang="en-CA"/>
        </a:p>
      </dgm:t>
    </dgm:pt>
    <dgm:pt modelId="{FFCA5141-DAF7-430A-AD70-C8B3CF620ADA}" type="pres">
      <dgm:prSet presAssocID="{A59DE4C4-0D47-4AD9-AEBD-D6B4F314D4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D397DD-D850-44CD-B99F-0BD4AF2D2414}" type="pres">
      <dgm:prSet presAssocID="{4B750165-E8BB-4C74-86AD-EA08F4663543}" presName="root" presStyleCnt="0"/>
      <dgm:spPr/>
    </dgm:pt>
    <dgm:pt modelId="{8F3EFA74-A281-4AED-ADF6-0CD4DB291B62}" type="pres">
      <dgm:prSet presAssocID="{4B750165-E8BB-4C74-86AD-EA08F4663543}" presName="rootComposite" presStyleCnt="0"/>
      <dgm:spPr/>
    </dgm:pt>
    <dgm:pt modelId="{FED222BC-BBE4-400D-B131-747C271BF541}" type="pres">
      <dgm:prSet presAssocID="{4B750165-E8BB-4C74-86AD-EA08F4663543}" presName="rootText" presStyleLbl="node1" presStyleIdx="0" presStyleCnt="2" custScaleX="142990" custScaleY="50986" custLinFactNeighborX="-2986" custLinFactNeighborY="-72179"/>
      <dgm:spPr/>
    </dgm:pt>
    <dgm:pt modelId="{963410DB-92A1-4300-B227-3AAA12EAE1FD}" type="pres">
      <dgm:prSet presAssocID="{4B750165-E8BB-4C74-86AD-EA08F4663543}" presName="rootConnector" presStyleLbl="node1" presStyleIdx="0" presStyleCnt="2"/>
      <dgm:spPr/>
    </dgm:pt>
    <dgm:pt modelId="{D6971014-EB72-4505-B03A-494A1BDDDA54}" type="pres">
      <dgm:prSet presAssocID="{4B750165-E8BB-4C74-86AD-EA08F4663543}" presName="childShape" presStyleCnt="0"/>
      <dgm:spPr/>
    </dgm:pt>
    <dgm:pt modelId="{64006C9A-A4DB-4A31-A359-407F1E0A959D}" type="pres">
      <dgm:prSet presAssocID="{AA2D7A8A-CB06-49D4-AE24-94852541B996}" presName="Name13" presStyleLbl="parChTrans1D2" presStyleIdx="0" presStyleCnt="6"/>
      <dgm:spPr/>
    </dgm:pt>
    <dgm:pt modelId="{D6C732E2-CFB6-4B98-A2DF-A9E18B61B4AC}" type="pres">
      <dgm:prSet presAssocID="{26B3129C-7D4A-4D9E-AD90-B11C6EABB4BF}" presName="childText" presStyleLbl="bgAcc1" presStyleIdx="0" presStyleCnt="6" custScaleX="122931">
        <dgm:presLayoutVars>
          <dgm:bulletEnabled val="1"/>
        </dgm:presLayoutVars>
      </dgm:prSet>
      <dgm:spPr/>
    </dgm:pt>
    <dgm:pt modelId="{6BF65416-3E74-4567-965C-B86E8C70AABA}" type="pres">
      <dgm:prSet presAssocID="{4349BADC-4829-488C-9D93-4B5D706AA6A4}" presName="Name13" presStyleLbl="parChTrans1D2" presStyleIdx="1" presStyleCnt="6"/>
      <dgm:spPr/>
    </dgm:pt>
    <dgm:pt modelId="{92AA1E95-88BC-4B38-AEC0-0A91B9837865}" type="pres">
      <dgm:prSet presAssocID="{BADEA858-D96E-4F06-AACD-8C948786AC74}" presName="childText" presStyleLbl="bgAcc1" presStyleIdx="1" presStyleCnt="6" custScaleX="117465" custLinFactNeighborX="9475" custLinFactNeighborY="9032">
        <dgm:presLayoutVars>
          <dgm:bulletEnabled val="1"/>
        </dgm:presLayoutVars>
      </dgm:prSet>
      <dgm:spPr/>
    </dgm:pt>
    <dgm:pt modelId="{587EFC30-4970-4671-9BFC-504F74B5569D}" type="pres">
      <dgm:prSet presAssocID="{DD048539-9B73-435E-B49A-1F781C13EEEC}" presName="Name13" presStyleLbl="parChTrans1D2" presStyleIdx="2" presStyleCnt="6"/>
      <dgm:spPr/>
    </dgm:pt>
    <dgm:pt modelId="{187E372C-35D0-4371-8029-231E90B2384A}" type="pres">
      <dgm:prSet presAssocID="{C1A58A4D-DB3D-42AF-92E6-725D9E214B7F}" presName="childText" presStyleLbl="bgAcc1" presStyleIdx="2" presStyleCnt="6" custScaleX="121616">
        <dgm:presLayoutVars>
          <dgm:bulletEnabled val="1"/>
        </dgm:presLayoutVars>
      </dgm:prSet>
      <dgm:spPr/>
    </dgm:pt>
    <dgm:pt modelId="{4B4D6930-024D-4BAE-8E67-D784A93F7A1E}" type="pres">
      <dgm:prSet presAssocID="{1618CC63-6A82-4F8F-944C-088B8A7D254C}" presName="root" presStyleCnt="0"/>
      <dgm:spPr/>
    </dgm:pt>
    <dgm:pt modelId="{A0FF1F76-9A9A-4EDC-930B-8B88F158C95A}" type="pres">
      <dgm:prSet presAssocID="{1618CC63-6A82-4F8F-944C-088B8A7D254C}" presName="rootComposite" presStyleCnt="0"/>
      <dgm:spPr/>
    </dgm:pt>
    <dgm:pt modelId="{0D0E99B1-9A15-4E12-89BF-3CF0C2FA5FF0}" type="pres">
      <dgm:prSet presAssocID="{1618CC63-6A82-4F8F-944C-088B8A7D254C}" presName="rootText" presStyleLbl="node1" presStyleIdx="1" presStyleCnt="2" custScaleX="144295" custScaleY="50986"/>
      <dgm:spPr/>
    </dgm:pt>
    <dgm:pt modelId="{F85E49BC-C460-455D-8D68-81416CFC5C8F}" type="pres">
      <dgm:prSet presAssocID="{1618CC63-6A82-4F8F-944C-088B8A7D254C}" presName="rootConnector" presStyleLbl="node1" presStyleIdx="1" presStyleCnt="2"/>
      <dgm:spPr/>
    </dgm:pt>
    <dgm:pt modelId="{7D5EFB4E-E2A8-4CBE-9E29-5B4A5B9ACC45}" type="pres">
      <dgm:prSet presAssocID="{1618CC63-6A82-4F8F-944C-088B8A7D254C}" presName="childShape" presStyleCnt="0"/>
      <dgm:spPr/>
    </dgm:pt>
    <dgm:pt modelId="{BB70BA9E-8048-437F-84FD-63DB919BAC33}" type="pres">
      <dgm:prSet presAssocID="{8BBBB6CF-4826-4D3C-B21E-EDE06264CCEB}" presName="Name13" presStyleLbl="parChTrans1D2" presStyleIdx="3" presStyleCnt="6"/>
      <dgm:spPr/>
    </dgm:pt>
    <dgm:pt modelId="{64C23AC0-0E83-4862-8846-B4F747F993F7}" type="pres">
      <dgm:prSet presAssocID="{213DC7DF-1F5B-4682-9744-4161449CD115}" presName="childText" presStyleLbl="bgAcc1" presStyleIdx="3" presStyleCnt="6" custScaleX="131503" custLinFactNeighborX="8749" custLinFactNeighborY="-636">
        <dgm:presLayoutVars>
          <dgm:bulletEnabled val="1"/>
        </dgm:presLayoutVars>
      </dgm:prSet>
      <dgm:spPr/>
    </dgm:pt>
    <dgm:pt modelId="{90FDEF0B-170B-4868-AE53-CBD7BD5D26C6}" type="pres">
      <dgm:prSet presAssocID="{2DBF6C7F-7D2D-4C9D-ADBA-5940C7843B64}" presName="Name13" presStyleLbl="parChTrans1D2" presStyleIdx="4" presStyleCnt="6"/>
      <dgm:spPr/>
    </dgm:pt>
    <dgm:pt modelId="{71D81B5F-B8F1-4D6C-B96B-1C52AB90D70F}" type="pres">
      <dgm:prSet presAssocID="{0078AADC-D6ED-4C50-8728-53A6C4D8AFD5}" presName="childText" presStyleLbl="bgAcc1" presStyleIdx="4" presStyleCnt="6" custScaleX="134624" custScaleY="120858" custLinFactNeighborX="9779" custLinFactNeighborY="-20587">
        <dgm:presLayoutVars>
          <dgm:bulletEnabled val="1"/>
        </dgm:presLayoutVars>
      </dgm:prSet>
      <dgm:spPr/>
    </dgm:pt>
    <dgm:pt modelId="{D6064BE0-A52E-47D0-93DB-3996178613A9}" type="pres">
      <dgm:prSet presAssocID="{FD79CE90-42F9-441F-A039-AA4C84221A48}" presName="Name13" presStyleLbl="parChTrans1D2" presStyleIdx="5" presStyleCnt="6"/>
      <dgm:spPr/>
    </dgm:pt>
    <dgm:pt modelId="{1E778794-044F-49B0-901E-C4B926BB2FDE}" type="pres">
      <dgm:prSet presAssocID="{41AC873B-CD87-42E5-9C12-F50B6116B90A}" presName="childText" presStyleLbl="bgAcc1" presStyleIdx="5" presStyleCnt="6" custScaleX="136683" custLinFactNeighborX="7872" custLinFactNeighborY="-23703">
        <dgm:presLayoutVars>
          <dgm:bulletEnabled val="1"/>
        </dgm:presLayoutVars>
      </dgm:prSet>
      <dgm:spPr/>
    </dgm:pt>
  </dgm:ptLst>
  <dgm:cxnLst>
    <dgm:cxn modelId="{030F2600-CD5B-42F7-A3A1-6621AEFF0E7E}" type="presOf" srcId="{AA2D7A8A-CB06-49D4-AE24-94852541B996}" destId="{64006C9A-A4DB-4A31-A359-407F1E0A959D}" srcOrd="0" destOrd="0" presId="urn:microsoft.com/office/officeart/2005/8/layout/hierarchy3"/>
    <dgm:cxn modelId="{C333F50A-CAB8-4C0E-AA15-479CCB438A02}" type="presOf" srcId="{4349BADC-4829-488C-9D93-4B5D706AA6A4}" destId="{6BF65416-3E74-4567-965C-B86E8C70AABA}" srcOrd="0" destOrd="0" presId="urn:microsoft.com/office/officeart/2005/8/layout/hierarchy3"/>
    <dgm:cxn modelId="{157B6917-4D1D-4803-A19E-71BC08616E72}" srcId="{1618CC63-6A82-4F8F-944C-088B8A7D254C}" destId="{213DC7DF-1F5B-4682-9744-4161449CD115}" srcOrd="0" destOrd="0" parTransId="{8BBBB6CF-4826-4D3C-B21E-EDE06264CCEB}" sibTransId="{B85AE10F-8429-4004-B2D5-EDB7A841EACB}"/>
    <dgm:cxn modelId="{B0D87D1D-67BE-454A-9C28-0C19CF2FBCF2}" type="presOf" srcId="{213DC7DF-1F5B-4682-9744-4161449CD115}" destId="{64C23AC0-0E83-4862-8846-B4F747F993F7}" srcOrd="0" destOrd="0" presId="urn:microsoft.com/office/officeart/2005/8/layout/hierarchy3"/>
    <dgm:cxn modelId="{2E73A626-C5C7-4101-8348-B13402CA8000}" srcId="{A59DE4C4-0D47-4AD9-AEBD-D6B4F314D48D}" destId="{4B750165-E8BB-4C74-86AD-EA08F4663543}" srcOrd="0" destOrd="0" parTransId="{FE548AF0-C343-4424-8241-D421BABCBA6B}" sibTransId="{E4504601-55EB-4207-83D0-DFA517F3A834}"/>
    <dgm:cxn modelId="{5B8F082A-3E49-46EB-8644-95616C014CFE}" type="presOf" srcId="{1618CC63-6A82-4F8F-944C-088B8A7D254C}" destId="{F85E49BC-C460-455D-8D68-81416CFC5C8F}" srcOrd="1" destOrd="0" presId="urn:microsoft.com/office/officeart/2005/8/layout/hierarchy3"/>
    <dgm:cxn modelId="{780F102B-18AC-4E29-9B75-2BFC70D5A5D1}" type="presOf" srcId="{C1A58A4D-DB3D-42AF-92E6-725D9E214B7F}" destId="{187E372C-35D0-4371-8029-231E90B2384A}" srcOrd="0" destOrd="0" presId="urn:microsoft.com/office/officeart/2005/8/layout/hierarchy3"/>
    <dgm:cxn modelId="{FB524A2C-9470-4198-84A5-A9CFA4118886}" type="presOf" srcId="{1618CC63-6A82-4F8F-944C-088B8A7D254C}" destId="{0D0E99B1-9A15-4E12-89BF-3CF0C2FA5FF0}" srcOrd="0" destOrd="0" presId="urn:microsoft.com/office/officeart/2005/8/layout/hierarchy3"/>
    <dgm:cxn modelId="{DAC0E45C-F8B9-4FEF-9E96-20897B3B7979}" srcId="{1618CC63-6A82-4F8F-944C-088B8A7D254C}" destId="{41AC873B-CD87-42E5-9C12-F50B6116B90A}" srcOrd="2" destOrd="0" parTransId="{FD79CE90-42F9-441F-A039-AA4C84221A48}" sibTransId="{FCCF3057-E2E9-44AD-9DFA-3BD7D10C8226}"/>
    <dgm:cxn modelId="{0DE09D5E-6258-4DFE-8248-0A7896392141}" type="presOf" srcId="{4B750165-E8BB-4C74-86AD-EA08F4663543}" destId="{963410DB-92A1-4300-B227-3AAA12EAE1FD}" srcOrd="1" destOrd="0" presId="urn:microsoft.com/office/officeart/2005/8/layout/hierarchy3"/>
    <dgm:cxn modelId="{8BAAAF44-419B-4D2A-89F8-0FD607CE0325}" type="presOf" srcId="{2DBF6C7F-7D2D-4C9D-ADBA-5940C7843B64}" destId="{90FDEF0B-170B-4868-AE53-CBD7BD5D26C6}" srcOrd="0" destOrd="0" presId="urn:microsoft.com/office/officeart/2005/8/layout/hierarchy3"/>
    <dgm:cxn modelId="{F40FA06C-1ACE-4BCD-A1B4-B81086857144}" type="presOf" srcId="{DD048539-9B73-435E-B49A-1F781C13EEEC}" destId="{587EFC30-4970-4671-9BFC-504F74B5569D}" srcOrd="0" destOrd="0" presId="urn:microsoft.com/office/officeart/2005/8/layout/hierarchy3"/>
    <dgm:cxn modelId="{6FE2216D-2F24-407F-BAB8-DCA6D3245745}" type="presOf" srcId="{FD79CE90-42F9-441F-A039-AA4C84221A48}" destId="{D6064BE0-A52E-47D0-93DB-3996178613A9}" srcOrd="0" destOrd="0" presId="urn:microsoft.com/office/officeart/2005/8/layout/hierarchy3"/>
    <dgm:cxn modelId="{D91E2077-BDD6-4812-82C4-E4D4184A186A}" type="presOf" srcId="{26B3129C-7D4A-4D9E-AD90-B11C6EABB4BF}" destId="{D6C732E2-CFB6-4B98-A2DF-A9E18B61B4AC}" srcOrd="0" destOrd="0" presId="urn:microsoft.com/office/officeart/2005/8/layout/hierarchy3"/>
    <dgm:cxn modelId="{2F15E479-DA35-49AD-8F9D-5B9F9CD73A59}" srcId="{A59DE4C4-0D47-4AD9-AEBD-D6B4F314D48D}" destId="{1618CC63-6A82-4F8F-944C-088B8A7D254C}" srcOrd="1" destOrd="0" parTransId="{38980D8B-7D69-44D1-BFFE-5FC565084C9E}" sibTransId="{DDA00D2E-BF2A-44EF-9F78-944F0568522C}"/>
    <dgm:cxn modelId="{70E27583-586F-4E1B-892E-D21FD4B2F630}" type="presOf" srcId="{A59DE4C4-0D47-4AD9-AEBD-D6B4F314D48D}" destId="{FFCA5141-DAF7-430A-AD70-C8B3CF620ADA}" srcOrd="0" destOrd="0" presId="urn:microsoft.com/office/officeart/2005/8/layout/hierarchy3"/>
    <dgm:cxn modelId="{6FA1D987-F655-40C6-81C6-DA7E65F75E66}" srcId="{4B750165-E8BB-4C74-86AD-EA08F4663543}" destId="{26B3129C-7D4A-4D9E-AD90-B11C6EABB4BF}" srcOrd="0" destOrd="0" parTransId="{AA2D7A8A-CB06-49D4-AE24-94852541B996}" sibTransId="{5CEEA96B-8167-4C37-AC0C-6664F102D54F}"/>
    <dgm:cxn modelId="{F6CC46A0-08B8-4111-8BC5-BB9185BE37D5}" srcId="{4B750165-E8BB-4C74-86AD-EA08F4663543}" destId="{C1A58A4D-DB3D-42AF-92E6-725D9E214B7F}" srcOrd="2" destOrd="0" parTransId="{DD048539-9B73-435E-B49A-1F781C13EEEC}" sibTransId="{2FB514DE-05A4-4197-97AB-84C33312307A}"/>
    <dgm:cxn modelId="{B49006A6-5F45-49DE-AFBA-695F8280B860}" srcId="{1618CC63-6A82-4F8F-944C-088B8A7D254C}" destId="{0078AADC-D6ED-4C50-8728-53A6C4D8AFD5}" srcOrd="1" destOrd="0" parTransId="{2DBF6C7F-7D2D-4C9D-ADBA-5940C7843B64}" sibTransId="{3BC5B6B3-D1AF-458D-B4C4-62C4CFA9A684}"/>
    <dgm:cxn modelId="{D104A2A8-4E3D-48E9-8178-F2D6C745B7A1}" type="presOf" srcId="{4B750165-E8BB-4C74-86AD-EA08F4663543}" destId="{FED222BC-BBE4-400D-B131-747C271BF541}" srcOrd="0" destOrd="0" presId="urn:microsoft.com/office/officeart/2005/8/layout/hierarchy3"/>
    <dgm:cxn modelId="{8A6310C2-802C-40DA-A862-14F6EDFC7586}" type="presOf" srcId="{BADEA858-D96E-4F06-AACD-8C948786AC74}" destId="{92AA1E95-88BC-4B38-AEC0-0A91B9837865}" srcOrd="0" destOrd="0" presId="urn:microsoft.com/office/officeart/2005/8/layout/hierarchy3"/>
    <dgm:cxn modelId="{CDF078C5-EE1D-49DB-9F4C-4A16CF4C05F5}" type="presOf" srcId="{0078AADC-D6ED-4C50-8728-53A6C4D8AFD5}" destId="{71D81B5F-B8F1-4D6C-B96B-1C52AB90D70F}" srcOrd="0" destOrd="0" presId="urn:microsoft.com/office/officeart/2005/8/layout/hierarchy3"/>
    <dgm:cxn modelId="{DFF662D6-51A8-45F1-8654-B7CE8EDBDD20}" srcId="{4B750165-E8BB-4C74-86AD-EA08F4663543}" destId="{BADEA858-D96E-4F06-AACD-8C948786AC74}" srcOrd="1" destOrd="0" parTransId="{4349BADC-4829-488C-9D93-4B5D706AA6A4}" sibTransId="{DD0D38D5-08BB-4977-87E8-94FA5009BE81}"/>
    <dgm:cxn modelId="{806257EE-6D53-413E-AF5F-7C2C4180B4C4}" type="presOf" srcId="{41AC873B-CD87-42E5-9C12-F50B6116B90A}" destId="{1E778794-044F-49B0-901E-C4B926BB2FDE}" srcOrd="0" destOrd="0" presId="urn:microsoft.com/office/officeart/2005/8/layout/hierarchy3"/>
    <dgm:cxn modelId="{A4EBEAFF-C9B3-42FC-8F81-273D18C794BB}" type="presOf" srcId="{8BBBB6CF-4826-4D3C-B21E-EDE06264CCEB}" destId="{BB70BA9E-8048-437F-84FD-63DB919BAC33}" srcOrd="0" destOrd="0" presId="urn:microsoft.com/office/officeart/2005/8/layout/hierarchy3"/>
    <dgm:cxn modelId="{D26D7780-8A6D-44F0-B92B-8D9495C5016E}" type="presParOf" srcId="{FFCA5141-DAF7-430A-AD70-C8B3CF620ADA}" destId="{62D397DD-D850-44CD-B99F-0BD4AF2D2414}" srcOrd="0" destOrd="0" presId="urn:microsoft.com/office/officeart/2005/8/layout/hierarchy3"/>
    <dgm:cxn modelId="{95135A7C-1BE7-4E8E-90F8-18A0E51F175F}" type="presParOf" srcId="{62D397DD-D850-44CD-B99F-0BD4AF2D2414}" destId="{8F3EFA74-A281-4AED-ADF6-0CD4DB291B62}" srcOrd="0" destOrd="0" presId="urn:microsoft.com/office/officeart/2005/8/layout/hierarchy3"/>
    <dgm:cxn modelId="{B44FD85E-0375-4AFF-9374-7CD23CD024B8}" type="presParOf" srcId="{8F3EFA74-A281-4AED-ADF6-0CD4DB291B62}" destId="{FED222BC-BBE4-400D-B131-747C271BF541}" srcOrd="0" destOrd="0" presId="urn:microsoft.com/office/officeart/2005/8/layout/hierarchy3"/>
    <dgm:cxn modelId="{54A39026-D51A-406A-8A4E-E1C58A0D523A}" type="presParOf" srcId="{8F3EFA74-A281-4AED-ADF6-0CD4DB291B62}" destId="{963410DB-92A1-4300-B227-3AAA12EAE1FD}" srcOrd="1" destOrd="0" presId="urn:microsoft.com/office/officeart/2005/8/layout/hierarchy3"/>
    <dgm:cxn modelId="{B26F2A4B-CFCE-4365-B97C-D747698A0DCA}" type="presParOf" srcId="{62D397DD-D850-44CD-B99F-0BD4AF2D2414}" destId="{D6971014-EB72-4505-B03A-494A1BDDDA54}" srcOrd="1" destOrd="0" presId="urn:microsoft.com/office/officeart/2005/8/layout/hierarchy3"/>
    <dgm:cxn modelId="{C23F7743-949D-4487-80AA-64EB8A9A6351}" type="presParOf" srcId="{D6971014-EB72-4505-B03A-494A1BDDDA54}" destId="{64006C9A-A4DB-4A31-A359-407F1E0A959D}" srcOrd="0" destOrd="0" presId="urn:microsoft.com/office/officeart/2005/8/layout/hierarchy3"/>
    <dgm:cxn modelId="{45D2841F-21CD-4735-AEB5-424244FBF6EA}" type="presParOf" srcId="{D6971014-EB72-4505-B03A-494A1BDDDA54}" destId="{D6C732E2-CFB6-4B98-A2DF-A9E18B61B4AC}" srcOrd="1" destOrd="0" presId="urn:microsoft.com/office/officeart/2005/8/layout/hierarchy3"/>
    <dgm:cxn modelId="{789B70EB-E6EA-434C-A0A8-82717B81EBD2}" type="presParOf" srcId="{D6971014-EB72-4505-B03A-494A1BDDDA54}" destId="{6BF65416-3E74-4567-965C-B86E8C70AABA}" srcOrd="2" destOrd="0" presId="urn:microsoft.com/office/officeart/2005/8/layout/hierarchy3"/>
    <dgm:cxn modelId="{0B92ED11-3893-4440-97DD-36A44D9E923E}" type="presParOf" srcId="{D6971014-EB72-4505-B03A-494A1BDDDA54}" destId="{92AA1E95-88BC-4B38-AEC0-0A91B9837865}" srcOrd="3" destOrd="0" presId="urn:microsoft.com/office/officeart/2005/8/layout/hierarchy3"/>
    <dgm:cxn modelId="{A37F5F04-5D23-460E-981F-E69E08E1F3E1}" type="presParOf" srcId="{D6971014-EB72-4505-B03A-494A1BDDDA54}" destId="{587EFC30-4970-4671-9BFC-504F74B5569D}" srcOrd="4" destOrd="0" presId="urn:microsoft.com/office/officeart/2005/8/layout/hierarchy3"/>
    <dgm:cxn modelId="{A712E9BB-9BC7-4C74-ABAE-AFAD15FD5AFF}" type="presParOf" srcId="{D6971014-EB72-4505-B03A-494A1BDDDA54}" destId="{187E372C-35D0-4371-8029-231E90B2384A}" srcOrd="5" destOrd="0" presId="urn:microsoft.com/office/officeart/2005/8/layout/hierarchy3"/>
    <dgm:cxn modelId="{DE66D105-5D1E-423E-BF9C-9F0E66D07B8D}" type="presParOf" srcId="{FFCA5141-DAF7-430A-AD70-C8B3CF620ADA}" destId="{4B4D6930-024D-4BAE-8E67-D784A93F7A1E}" srcOrd="1" destOrd="0" presId="urn:microsoft.com/office/officeart/2005/8/layout/hierarchy3"/>
    <dgm:cxn modelId="{7FCE5F85-B834-4219-842E-75D10B4B0F4B}" type="presParOf" srcId="{4B4D6930-024D-4BAE-8E67-D784A93F7A1E}" destId="{A0FF1F76-9A9A-4EDC-930B-8B88F158C95A}" srcOrd="0" destOrd="0" presId="urn:microsoft.com/office/officeart/2005/8/layout/hierarchy3"/>
    <dgm:cxn modelId="{CE25CFAE-644A-4919-B096-0491C7841B70}" type="presParOf" srcId="{A0FF1F76-9A9A-4EDC-930B-8B88F158C95A}" destId="{0D0E99B1-9A15-4E12-89BF-3CF0C2FA5FF0}" srcOrd="0" destOrd="0" presId="urn:microsoft.com/office/officeart/2005/8/layout/hierarchy3"/>
    <dgm:cxn modelId="{14E14E98-D720-4FAF-B7F4-72843F49DF14}" type="presParOf" srcId="{A0FF1F76-9A9A-4EDC-930B-8B88F158C95A}" destId="{F85E49BC-C460-455D-8D68-81416CFC5C8F}" srcOrd="1" destOrd="0" presId="urn:microsoft.com/office/officeart/2005/8/layout/hierarchy3"/>
    <dgm:cxn modelId="{DF821555-9DDF-4A4D-BDA1-03EB2A2E6E24}" type="presParOf" srcId="{4B4D6930-024D-4BAE-8E67-D784A93F7A1E}" destId="{7D5EFB4E-E2A8-4CBE-9E29-5B4A5B9ACC45}" srcOrd="1" destOrd="0" presId="urn:microsoft.com/office/officeart/2005/8/layout/hierarchy3"/>
    <dgm:cxn modelId="{446F5589-C05E-421A-A76C-DD719C4D52AE}" type="presParOf" srcId="{7D5EFB4E-E2A8-4CBE-9E29-5B4A5B9ACC45}" destId="{BB70BA9E-8048-437F-84FD-63DB919BAC33}" srcOrd="0" destOrd="0" presId="urn:microsoft.com/office/officeart/2005/8/layout/hierarchy3"/>
    <dgm:cxn modelId="{CC492805-9984-460C-987C-806217E93979}" type="presParOf" srcId="{7D5EFB4E-E2A8-4CBE-9E29-5B4A5B9ACC45}" destId="{64C23AC0-0E83-4862-8846-B4F747F993F7}" srcOrd="1" destOrd="0" presId="urn:microsoft.com/office/officeart/2005/8/layout/hierarchy3"/>
    <dgm:cxn modelId="{7A6FF345-36D1-420B-AD8F-5F69E25CDAFE}" type="presParOf" srcId="{7D5EFB4E-E2A8-4CBE-9E29-5B4A5B9ACC45}" destId="{90FDEF0B-170B-4868-AE53-CBD7BD5D26C6}" srcOrd="2" destOrd="0" presId="urn:microsoft.com/office/officeart/2005/8/layout/hierarchy3"/>
    <dgm:cxn modelId="{51BD1297-21D9-4E5A-B6C5-B77D917C9B61}" type="presParOf" srcId="{7D5EFB4E-E2A8-4CBE-9E29-5B4A5B9ACC45}" destId="{71D81B5F-B8F1-4D6C-B96B-1C52AB90D70F}" srcOrd="3" destOrd="0" presId="urn:microsoft.com/office/officeart/2005/8/layout/hierarchy3"/>
    <dgm:cxn modelId="{20F5F8B3-67E9-4895-9BB6-7771D44E7AF1}" type="presParOf" srcId="{7D5EFB4E-E2A8-4CBE-9E29-5B4A5B9ACC45}" destId="{D6064BE0-A52E-47D0-93DB-3996178613A9}" srcOrd="4" destOrd="0" presId="urn:microsoft.com/office/officeart/2005/8/layout/hierarchy3"/>
    <dgm:cxn modelId="{249BFAF1-145D-4C4C-9D7D-5CABA3720023}" type="presParOf" srcId="{7D5EFB4E-E2A8-4CBE-9E29-5B4A5B9ACC45}" destId="{1E778794-044F-49B0-901E-C4B926BB2FD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222BC-BBE4-400D-B131-747C271BF541}">
      <dsp:nvSpPr>
        <dsp:cNvPr id="0" name=""/>
        <dsp:cNvSpPr/>
      </dsp:nvSpPr>
      <dsp:spPr>
        <a:xfrm>
          <a:off x="998929" y="0"/>
          <a:ext cx="3528437" cy="6290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>
              <a:latin typeface="Calibri" panose="020F0502020204030204" pitchFamily="34" charset="0"/>
              <a:cs typeface="Calibri" panose="020F0502020204030204" pitchFamily="34" charset="0"/>
            </a:rPr>
            <a:t>Today</a:t>
          </a:r>
        </a:p>
      </dsp:txBody>
      <dsp:txXfrm>
        <a:off x="1017354" y="18425"/>
        <a:ext cx="3491587" cy="592218"/>
      </dsp:txXfrm>
    </dsp:sp>
    <dsp:sp modelId="{64006C9A-A4DB-4A31-A359-407F1E0A959D}">
      <dsp:nvSpPr>
        <dsp:cNvPr id="0" name=""/>
        <dsp:cNvSpPr/>
      </dsp:nvSpPr>
      <dsp:spPr>
        <a:xfrm>
          <a:off x="1351773" y="629068"/>
          <a:ext cx="426526" cy="928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355"/>
              </a:lnTo>
              <a:lnTo>
                <a:pt x="426526" y="9283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732E2-CFB6-4B98-A2DF-A9E18B61B4AC}">
      <dsp:nvSpPr>
        <dsp:cNvPr id="0" name=""/>
        <dsp:cNvSpPr/>
      </dsp:nvSpPr>
      <dsp:spPr>
        <a:xfrm>
          <a:off x="1778299" y="940521"/>
          <a:ext cx="2426767" cy="123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>
              <a:latin typeface="Trebuchet MS" panose="020B0603020202020204" pitchFamily="34" charset="0"/>
              <a:cs typeface="Calibri" panose="020F0502020204030204" pitchFamily="34" charset="0"/>
            </a:rPr>
            <a:t>Patchwork approach with little coordination and planning</a:t>
          </a:r>
        </a:p>
      </dsp:txBody>
      <dsp:txXfrm>
        <a:off x="1814436" y="976658"/>
        <a:ext cx="2354493" cy="1161531"/>
      </dsp:txXfrm>
    </dsp:sp>
    <dsp:sp modelId="{6BF65416-3E74-4567-965C-B86E8C70AABA}">
      <dsp:nvSpPr>
        <dsp:cNvPr id="0" name=""/>
        <dsp:cNvSpPr/>
      </dsp:nvSpPr>
      <dsp:spPr>
        <a:xfrm>
          <a:off x="1351773" y="629068"/>
          <a:ext cx="613571" cy="258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050"/>
              </a:lnTo>
              <a:lnTo>
                <a:pt x="613571" y="25820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A1E95-88BC-4B38-AEC0-0A91B9837865}">
      <dsp:nvSpPr>
        <dsp:cNvPr id="0" name=""/>
        <dsp:cNvSpPr/>
      </dsp:nvSpPr>
      <dsp:spPr>
        <a:xfrm>
          <a:off x="1965344" y="2594215"/>
          <a:ext cx="2318863" cy="123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ELCC as the individual responsibility of the parent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latin typeface="Trebuchet MS" panose="020B0603020202020204" pitchFamily="34" charset="0"/>
              <a:cs typeface="Calibri" panose="020F0502020204030204" pitchFamily="34" charset="0"/>
            </a:rPr>
            <a:t> </a:t>
          </a:r>
        </a:p>
      </dsp:txBody>
      <dsp:txXfrm>
        <a:off x="2001481" y="2630352"/>
        <a:ext cx="2246589" cy="1161531"/>
      </dsp:txXfrm>
    </dsp:sp>
    <dsp:sp modelId="{587EFC30-4970-4671-9BFC-504F74B5569D}">
      <dsp:nvSpPr>
        <dsp:cNvPr id="0" name=""/>
        <dsp:cNvSpPr/>
      </dsp:nvSpPr>
      <dsp:spPr>
        <a:xfrm>
          <a:off x="1351773" y="629068"/>
          <a:ext cx="426526" cy="401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2870"/>
              </a:lnTo>
              <a:lnTo>
                <a:pt x="426526" y="40128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E372C-35D0-4371-8029-231E90B2384A}">
      <dsp:nvSpPr>
        <dsp:cNvPr id="0" name=""/>
        <dsp:cNvSpPr/>
      </dsp:nvSpPr>
      <dsp:spPr>
        <a:xfrm>
          <a:off x="1778299" y="4025035"/>
          <a:ext cx="2400808" cy="123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Heavily subsidized by parents who have financial means</a:t>
          </a:r>
          <a:endParaRPr lang="en-CA" sz="1800" kern="1200">
            <a:latin typeface="Trebuchet MS" panose="020B0603020202020204" pitchFamily="34" charset="0"/>
            <a:cs typeface="Calibri" panose="020F0502020204030204" pitchFamily="34" charset="0"/>
          </a:endParaRPr>
        </a:p>
      </dsp:txBody>
      <dsp:txXfrm>
        <a:off x="1814436" y="4061172"/>
        <a:ext cx="2328534" cy="1161531"/>
      </dsp:txXfrm>
    </dsp:sp>
    <dsp:sp modelId="{0D0E99B1-9A15-4E12-89BF-3CF0C2FA5FF0}">
      <dsp:nvSpPr>
        <dsp:cNvPr id="0" name=""/>
        <dsp:cNvSpPr/>
      </dsp:nvSpPr>
      <dsp:spPr>
        <a:xfrm>
          <a:off x="5217952" y="3001"/>
          <a:ext cx="3560639" cy="629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>
              <a:latin typeface="Calibri" panose="020F0502020204030204" pitchFamily="34" charset="0"/>
              <a:cs typeface="Calibri" panose="020F0502020204030204" pitchFamily="34" charset="0"/>
            </a:rPr>
            <a:t>2025/26</a:t>
          </a:r>
        </a:p>
      </dsp:txBody>
      <dsp:txXfrm>
        <a:off x="5236377" y="21426"/>
        <a:ext cx="3523789" cy="592218"/>
      </dsp:txXfrm>
    </dsp:sp>
    <dsp:sp modelId="{BB70BA9E-8048-437F-84FD-63DB919BAC33}">
      <dsp:nvSpPr>
        <dsp:cNvPr id="0" name=""/>
        <dsp:cNvSpPr/>
      </dsp:nvSpPr>
      <dsp:spPr>
        <a:xfrm>
          <a:off x="5574016" y="632069"/>
          <a:ext cx="528777" cy="917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507"/>
              </a:lnTo>
              <a:lnTo>
                <a:pt x="528777" y="9175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23AC0-0E83-4862-8846-B4F747F993F7}">
      <dsp:nvSpPr>
        <dsp:cNvPr id="0" name=""/>
        <dsp:cNvSpPr/>
      </dsp:nvSpPr>
      <dsp:spPr>
        <a:xfrm>
          <a:off x="6102793" y="932674"/>
          <a:ext cx="2595986" cy="123380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>
              <a:latin typeface="Trebuchet MS" panose="020B0603020202020204" pitchFamily="34" charset="0"/>
              <a:cs typeface="Calibri" panose="020F0502020204030204" pitchFamily="34" charset="0"/>
            </a:rPr>
            <a:t>A system of coordinated service delivery</a:t>
          </a:r>
          <a:endParaRPr lang="en-CA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 panose="020B0603020202020204" pitchFamily="34" charset="0"/>
            <a:ea typeface="+mn-ea"/>
            <a:cs typeface="Calibri" panose="020F0502020204030204" pitchFamily="34" charset="0"/>
          </a:endParaRPr>
        </a:p>
      </dsp:txBody>
      <dsp:txXfrm>
        <a:off x="6138930" y="968811"/>
        <a:ext cx="2523712" cy="1161531"/>
      </dsp:txXfrm>
    </dsp:sp>
    <dsp:sp modelId="{90FDEF0B-170B-4868-AE53-CBD7BD5D26C6}">
      <dsp:nvSpPr>
        <dsp:cNvPr id="0" name=""/>
        <dsp:cNvSpPr/>
      </dsp:nvSpPr>
      <dsp:spPr>
        <a:xfrm>
          <a:off x="5574016" y="632069"/>
          <a:ext cx="549110" cy="234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2281"/>
              </a:lnTo>
              <a:lnTo>
                <a:pt x="549110" y="23422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81B5F-B8F1-4D6C-B96B-1C52AB90D70F}">
      <dsp:nvSpPr>
        <dsp:cNvPr id="0" name=""/>
        <dsp:cNvSpPr/>
      </dsp:nvSpPr>
      <dsp:spPr>
        <a:xfrm>
          <a:off x="6123126" y="2228774"/>
          <a:ext cx="2657597" cy="14911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>
              <a:latin typeface="Trebuchet MS" panose="020B0603020202020204" pitchFamily="34" charset="0"/>
              <a:cs typeface="Calibri" panose="020F0502020204030204" pitchFamily="34" charset="0"/>
            </a:rPr>
            <a:t>ELCC as a collective responsibility</a:t>
          </a:r>
          <a:endParaRPr lang="en-CA" sz="1800" kern="1200">
            <a:latin typeface="Trebuchet MS" panose="020B0603020202020204" pitchFamily="34" charset="0"/>
            <a:cs typeface="Calibri" panose="020F0502020204030204" pitchFamily="34" charset="0"/>
          </a:endParaRPr>
        </a:p>
      </dsp:txBody>
      <dsp:txXfrm>
        <a:off x="6166800" y="2272448"/>
        <a:ext cx="2570249" cy="1403804"/>
      </dsp:txXfrm>
    </dsp:sp>
    <dsp:sp modelId="{D6064BE0-A52E-47D0-93DB-3996178613A9}">
      <dsp:nvSpPr>
        <dsp:cNvPr id="0" name=""/>
        <dsp:cNvSpPr/>
      </dsp:nvSpPr>
      <dsp:spPr>
        <a:xfrm>
          <a:off x="5574016" y="632069"/>
          <a:ext cx="511464" cy="3974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4766"/>
              </a:lnTo>
              <a:lnTo>
                <a:pt x="511464" y="39747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78794-044F-49B0-901E-C4B926BB2FDE}">
      <dsp:nvSpPr>
        <dsp:cNvPr id="0" name=""/>
        <dsp:cNvSpPr/>
      </dsp:nvSpPr>
      <dsp:spPr>
        <a:xfrm>
          <a:off x="6085481" y="3989933"/>
          <a:ext cx="2698244" cy="123380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Publicly funded to ensure </a:t>
          </a:r>
          <a:r>
            <a:rPr lang="en-CA" sz="1800" b="1" i="1" kern="1200">
              <a:latin typeface="Trebuchet MS" panose="020B0603020202020204" pitchFamily="34" charset="0"/>
              <a:cs typeface="Calibri" panose="020F0502020204030204" pitchFamily="34" charset="0"/>
            </a:rPr>
            <a:t>all</a:t>
          </a:r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 families and children have equitable access</a:t>
          </a:r>
        </a:p>
      </dsp:txBody>
      <dsp:txXfrm>
        <a:off x="6121618" y="4026070"/>
        <a:ext cx="2625970" cy="1161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F53E9-0A22-415A-A729-B5B4F9CE4993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D5E2-F27C-4ACE-8C8D-1A3D7A12D4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45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dirty="0">
              <a:effectLst/>
              <a:latin typeface="Calibri"/>
              <a:ea typeface="Roboto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0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276">
              <a:defRPr/>
            </a:pPr>
            <a:fld id="{5EA4B952-DAF1-5E4E-93F1-8F986E329F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276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650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b="0" i="0" dirty="0">
              <a:effectLst/>
              <a:latin typeface="Calibri"/>
              <a:ea typeface="Roboto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1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1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5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8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0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1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4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ngall.com/thank-you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D4E50-C379-895B-69CA-EE58D2169735}"/>
              </a:ext>
            </a:extLst>
          </p:cNvPr>
          <p:cNvSpPr txBox="1">
            <a:spLocks/>
          </p:cNvSpPr>
          <p:nvPr/>
        </p:nvSpPr>
        <p:spPr>
          <a:xfrm>
            <a:off x="6498770" y="3820619"/>
            <a:ext cx="10016319" cy="73511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/>
          </a:p>
          <a:p>
            <a:endParaRPr lang="en-US" sz="2000"/>
          </a:p>
          <a:p>
            <a:r>
              <a:rPr lang="en-US" sz="2000">
                <a:solidFill>
                  <a:schemeClr val="accent1"/>
                </a:solidFill>
              </a:rPr>
              <a:t>Tracy Crowell, Executive Director</a:t>
            </a:r>
          </a:p>
          <a:p>
            <a:r>
              <a:rPr lang="en-US" sz="2000">
                <a:solidFill>
                  <a:schemeClr val="tx2"/>
                </a:solidFill>
              </a:rPr>
              <a:t>Early Childhood Development &amp;Transformation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2822D5-03A0-E8CF-0262-1B39745885B4}"/>
              </a:ext>
            </a:extLst>
          </p:cNvPr>
          <p:cNvSpPr txBox="1">
            <a:spLocks/>
          </p:cNvSpPr>
          <p:nvPr/>
        </p:nvSpPr>
        <p:spPr>
          <a:xfrm>
            <a:off x="6498771" y="5280905"/>
            <a:ext cx="10016319" cy="65161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>
                <a:solidFill>
                  <a:schemeClr val="accent1"/>
                </a:solidFill>
              </a:rPr>
              <a:t>Kayleigh Gildart, Director</a:t>
            </a:r>
          </a:p>
          <a:p>
            <a:r>
              <a:rPr lang="en-US" sz="2000">
                <a:solidFill>
                  <a:schemeClr val="tx2"/>
                </a:solidFill>
              </a:rPr>
              <a:t>Stakeholder Transformation – Canada Wide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D02D28-351E-09CA-2478-546B2CA05AFB}"/>
              </a:ext>
            </a:extLst>
          </p:cNvPr>
          <p:cNvSpPr txBox="1">
            <a:spLocks/>
          </p:cNvSpPr>
          <p:nvPr/>
        </p:nvSpPr>
        <p:spPr>
          <a:xfrm>
            <a:off x="6498770" y="2136791"/>
            <a:ext cx="10016319" cy="73511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/>
          </a:p>
          <a:p>
            <a:endParaRPr lang="en-US" sz="2000"/>
          </a:p>
          <a:p>
            <a:r>
              <a:rPr lang="en-US" sz="2000">
                <a:solidFill>
                  <a:schemeClr val="accent1"/>
                </a:solidFill>
              </a:rPr>
              <a:t>Becky Druhan</a:t>
            </a:r>
          </a:p>
          <a:p>
            <a:r>
              <a:rPr lang="en-US" sz="2000">
                <a:solidFill>
                  <a:schemeClr val="tx2"/>
                </a:solidFill>
              </a:rPr>
              <a:t>Minister of Education &amp; Early Childhood Development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8DEADF-8F86-27CE-AF1B-F840782B5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41" y="3716634"/>
            <a:ext cx="3722149" cy="248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hild on a swing&#10;&#10;Description automatically generated with low confidence">
            <a:extLst>
              <a:ext uri="{FF2B5EF4-FFF2-40B4-BE49-F238E27FC236}">
                <a16:creationId xmlns:a16="http://schemas.microsoft.com/office/drawing/2014/main" id="{5C310C35-C881-F621-3A71-8E86B5A10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4" y="1179982"/>
            <a:ext cx="3605531" cy="2403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18EEAC-D1A8-F4AB-61EC-0CA6BE5AD864}"/>
              </a:ext>
            </a:extLst>
          </p:cNvPr>
          <p:cNvSpPr txBox="1"/>
          <p:nvPr/>
        </p:nvSpPr>
        <p:spPr>
          <a:xfrm>
            <a:off x="-83746" y="171067"/>
            <a:ext cx="9716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>
                <a:solidFill>
                  <a:schemeClr val="bg1"/>
                </a:solidFill>
              </a:rPr>
              <a:t>Welcome to the Private Operator Sector Call</a:t>
            </a:r>
          </a:p>
        </p:txBody>
      </p:sp>
    </p:spTree>
    <p:extLst>
      <p:ext uri="{BB962C8B-B14F-4D97-AF65-F5344CB8AC3E}">
        <p14:creationId xmlns:p14="http://schemas.microsoft.com/office/powerpoint/2010/main" val="325238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7FE56-9E43-0390-1B9C-435DEB02DF47}"/>
              </a:ext>
            </a:extLst>
          </p:cNvPr>
          <p:cNvSpPr txBox="1"/>
          <p:nvPr/>
        </p:nvSpPr>
        <p:spPr>
          <a:xfrm>
            <a:off x="1315092" y="2690336"/>
            <a:ext cx="951483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CA" sz="72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1094C-DAE5-E629-CF5F-481DC872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5" y="396081"/>
            <a:ext cx="10515600" cy="60658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>
                <a:solidFill>
                  <a:schemeClr val="accent1"/>
                </a:solidFill>
                <a:ea typeface="+mn-lt"/>
                <a:cs typeface="+mn-lt"/>
              </a:rPr>
              <a:t>Private Operators </a:t>
            </a:r>
            <a:r>
              <a:rPr lang="en-US" sz="4800" b="1" i="1">
                <a:solidFill>
                  <a:schemeClr val="accent1"/>
                </a:solidFill>
                <a:ea typeface="+mn-lt"/>
                <a:cs typeface="+mn-lt"/>
              </a:rPr>
              <a:t>are</a:t>
            </a:r>
            <a:r>
              <a:rPr lang="en-US" sz="4800" b="1">
                <a:solidFill>
                  <a:schemeClr val="accent1"/>
                </a:solidFill>
                <a:ea typeface="+mn-lt"/>
                <a:cs typeface="+mn-lt"/>
              </a:rPr>
              <a:t> part of the future, and the future is bright.</a:t>
            </a:r>
            <a:endParaRPr lang="en-US" sz="4800" b="1">
              <a:solidFill>
                <a:schemeClr val="accent1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>
                <a:ea typeface="+mn-lt"/>
                <a:cs typeface="+mn-lt"/>
              </a:rPr>
              <a:t>You have an important role to play in transforming child care. </a:t>
            </a:r>
            <a:endParaRPr lang="en-CA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>
                <a:ea typeface="+mn-lt"/>
                <a:cs typeface="+mn-lt"/>
              </a:rPr>
              <a:t>We need all private operators to succeed in order to deliver high quality, affordable, accessible, inclusive early learning and childcare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>
                <a:ea typeface="+mn-lt"/>
                <a:cs typeface="+mn-lt"/>
              </a:rPr>
              <a:t>Transformation will take time. We are breaking long-held beliefs about early learning and child care and at the same time building a system from the ground up.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>
                <a:ea typeface="+mn-lt"/>
                <a:cs typeface="+mn-lt"/>
              </a:rPr>
              <a:t>The Department will continue to support you during this period of intense transition between now and the end of this year, and well beyond.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177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561" y="326090"/>
            <a:ext cx="11788877" cy="706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chemeClr val="accent1"/>
                </a:solidFill>
                <a:ea typeface="+mn-lt"/>
                <a:cs typeface="+mn-lt"/>
              </a:rPr>
              <a:t>We are making bold, </a:t>
            </a:r>
            <a:r>
              <a:rPr lang="en-US" sz="3200" b="1" i="1">
                <a:solidFill>
                  <a:schemeClr val="accent1"/>
                </a:solidFill>
                <a:ea typeface="+mn-lt"/>
                <a:cs typeface="+mn-lt"/>
              </a:rPr>
              <a:t>transformational </a:t>
            </a:r>
            <a:r>
              <a:rPr lang="en-US" sz="3200" b="1">
                <a:solidFill>
                  <a:schemeClr val="accent1"/>
                </a:solidFill>
                <a:ea typeface="+mn-lt"/>
                <a:cs typeface="+mn-lt"/>
              </a:rPr>
              <a:t>change to ensure </a:t>
            </a:r>
            <a:r>
              <a:rPr lang="en-US" sz="3200" b="1" i="1">
                <a:solidFill>
                  <a:schemeClr val="accent1"/>
                </a:solidFill>
                <a:ea typeface="+mn-lt"/>
                <a:cs typeface="+mn-lt"/>
              </a:rPr>
              <a:t>all</a:t>
            </a:r>
            <a:r>
              <a:rPr lang="en-US" sz="3200" b="1">
                <a:solidFill>
                  <a:schemeClr val="accent1"/>
                </a:solidFill>
                <a:ea typeface="+mn-lt"/>
                <a:cs typeface="+mn-lt"/>
              </a:rPr>
              <a:t> children and families have equitable access to early learning and child care. </a:t>
            </a:r>
            <a:endParaRPr lang="en-CA" sz="3200">
              <a:ea typeface="+mn-lt"/>
              <a:cs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3D5FFE-6A44-B03E-7AE5-E21A9D67D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264339"/>
              </p:ext>
            </p:extLst>
          </p:nvPr>
        </p:nvGraphicFramePr>
        <p:xfrm>
          <a:off x="956085" y="1338810"/>
          <a:ext cx="9851205" cy="551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5A8CD0C9-0861-4C3F-A0A1-C5A5E441B92E}"/>
              </a:ext>
            </a:extLst>
          </p:cNvPr>
          <p:cNvSpPr/>
          <p:nvPr/>
        </p:nvSpPr>
        <p:spPr>
          <a:xfrm>
            <a:off x="5331053" y="249175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BA97C035-3047-4423-B1F4-A6545CDF0660}"/>
              </a:ext>
            </a:extLst>
          </p:cNvPr>
          <p:cNvSpPr/>
          <p:nvPr/>
        </p:nvSpPr>
        <p:spPr>
          <a:xfrm>
            <a:off x="5250133" y="407537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CECF200A-81F6-4A60-958A-90123FADEBBA}"/>
              </a:ext>
            </a:extLst>
          </p:cNvPr>
          <p:cNvSpPr/>
          <p:nvPr/>
        </p:nvSpPr>
        <p:spPr>
          <a:xfrm>
            <a:off x="5250133" y="565899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BC8F9F-551A-BADE-AC20-54F2596A8CA1}"/>
              </a:ext>
            </a:extLst>
          </p:cNvPr>
          <p:cNvSpPr/>
          <p:nvPr/>
        </p:nvSpPr>
        <p:spPr>
          <a:xfrm>
            <a:off x="295582" y="2329620"/>
            <a:ext cx="8272130" cy="9144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03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7FE56-9E43-0390-1B9C-435DEB02DF47}"/>
              </a:ext>
            </a:extLst>
          </p:cNvPr>
          <p:cNvSpPr txBox="1"/>
          <p:nvPr/>
        </p:nvSpPr>
        <p:spPr>
          <a:xfrm>
            <a:off x="1315092" y="2690336"/>
            <a:ext cx="951483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CA" sz="72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1094C-DAE5-E629-CF5F-481DC872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74" y="140443"/>
            <a:ext cx="10515600" cy="60658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endParaRPr lang="en-US" sz="4800" b="1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4800" b="1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4800" b="1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5400" b="1">
                <a:solidFill>
                  <a:schemeClr val="accent1"/>
                </a:solidFill>
                <a:ea typeface="+mn-lt"/>
                <a:cs typeface="+mn-lt"/>
              </a:rPr>
              <a:t>The Department is here to support you through this time of transition.</a:t>
            </a:r>
          </a:p>
          <a:p>
            <a:pPr marL="0" indent="0" algn="ctr">
              <a:buNone/>
            </a:pPr>
            <a:endParaRPr lang="en-US" sz="5400" b="1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5400" b="1">
                <a:solidFill>
                  <a:schemeClr val="accent1"/>
                </a:solidFill>
                <a:ea typeface="+mn-lt"/>
                <a:cs typeface="+mn-lt"/>
              </a:rPr>
              <a:t>Operational support details at:</a:t>
            </a:r>
          </a:p>
          <a:p>
            <a:pPr marL="0" indent="0" algn="ctr">
              <a:buNone/>
            </a:pPr>
            <a:endParaRPr lang="en-US" sz="5400" b="1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4400" b="1">
                <a:solidFill>
                  <a:schemeClr val="accent1"/>
                </a:solidFill>
                <a:cs typeface="Calibri" panose="020F0502020204030204"/>
              </a:rPr>
              <a:t>childcarenovascotia.ca/Operators or contact the team at ECDSGrants@novascotia.ca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484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7FE56-9E43-0390-1B9C-435DEB02DF47}"/>
              </a:ext>
            </a:extLst>
          </p:cNvPr>
          <p:cNvSpPr txBox="1"/>
          <p:nvPr/>
        </p:nvSpPr>
        <p:spPr>
          <a:xfrm>
            <a:off x="1315092" y="2690336"/>
            <a:ext cx="951483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CA" sz="72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1094C-DAE5-E629-CF5F-481DC872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77" y="553397"/>
            <a:ext cx="10515600" cy="6065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4800" b="1">
                <a:solidFill>
                  <a:schemeClr val="accent1"/>
                </a:solidFill>
                <a:ea typeface="+mn-lt"/>
                <a:cs typeface="+mn-lt"/>
              </a:rPr>
              <a:t>Important Details</a:t>
            </a:r>
          </a:p>
          <a:p>
            <a:pPr marL="0" indent="0">
              <a:buNone/>
            </a:pPr>
            <a:endParaRPr lang="en-CA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>
                <a:ea typeface="+mn-lt"/>
                <a:cs typeface="+mn-lt"/>
              </a:rPr>
              <a:t>Funding agreement and timeline for signing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>
                <a:ea typeface="+mn-lt"/>
                <a:cs typeface="+mn-lt"/>
              </a:rPr>
              <a:t>Extended to November 30</a:t>
            </a:r>
            <a:r>
              <a:rPr lang="en-CA" baseline="30000">
                <a:ea typeface="+mn-lt"/>
                <a:cs typeface="+mn-lt"/>
              </a:rPr>
              <a:t>th</a:t>
            </a:r>
            <a:r>
              <a:rPr lang="en-CA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 panose="020F0502020204030204"/>
              </a:rPr>
              <a:t>Operational support &amp; transitional supports are in place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ea typeface="+mn-lt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ea typeface="+mn-lt"/>
                <a:cs typeface="Calibri" panose="020F0502020204030204"/>
              </a:rPr>
              <a:t>Next parent fee reduction </a:t>
            </a:r>
            <a:r>
              <a:rPr lang="en-CA">
                <a:ea typeface="+mn-lt"/>
                <a:cs typeface="Calibri" panose="020F0502020204030204"/>
              </a:rPr>
              <a:t>is coming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>
                <a:ea typeface="+mn-lt"/>
                <a:cs typeface="Calibri" panose="020F0502020204030204"/>
              </a:rPr>
              <a:t>Our goal is to give you 30 days’ notice </a:t>
            </a: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6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CF0A1AC0-CDA2-A9FD-4570-559E5E679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39" y="3890665"/>
            <a:ext cx="3966084" cy="2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4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32CE72-4053-06D4-DDCE-1CE264CC1D2A}"/>
              </a:ext>
            </a:extLst>
          </p:cNvPr>
          <p:cNvSpPr txBox="1"/>
          <p:nvPr/>
        </p:nvSpPr>
        <p:spPr>
          <a:xfrm>
            <a:off x="167148" y="1443840"/>
            <a:ext cx="111399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Please raise your hand – this will help the moderator track your question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To ensure maximum participation and enable us to log questions for public response, please: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Begin by stating your first and last name, and your organization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State your question clearly, and efficiently</a:t>
            </a:r>
          </a:p>
          <a:p>
            <a:endParaRPr lang="en-US" sz="240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Questions about your specific organization’s operations and finances will not be addressed on this call – direct those to ECDSGrants@novascotia.ca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  <a:p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BB1D8-D8CC-F1B4-A54B-6A1C2B7F54B9}"/>
              </a:ext>
            </a:extLst>
          </p:cNvPr>
          <p:cNvSpPr txBox="1"/>
          <p:nvPr/>
        </p:nvSpPr>
        <p:spPr>
          <a:xfrm>
            <a:off x="334297" y="147484"/>
            <a:ext cx="7541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a typeface="+mn-lt"/>
                <a:cs typeface="+mn-lt"/>
              </a:rPr>
              <a:t>Questions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18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F5FC1F-0BEE-0E78-953F-BAD8A0784FF3}"/>
              </a:ext>
            </a:extLst>
          </p:cNvPr>
          <p:cNvSpPr/>
          <p:nvPr/>
        </p:nvSpPr>
        <p:spPr>
          <a:xfrm>
            <a:off x="0" y="1297171"/>
            <a:ext cx="12192000" cy="4210492"/>
          </a:xfrm>
          <a:prstGeom prst="rect">
            <a:avLst/>
          </a:prstGeom>
          <a:solidFill>
            <a:srgbClr val="A3C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8FFCFB-FB74-4CBC-2BD5-33AFB8406BFB}"/>
              </a:ext>
            </a:extLst>
          </p:cNvPr>
          <p:cNvSpPr/>
          <p:nvPr/>
        </p:nvSpPr>
        <p:spPr>
          <a:xfrm>
            <a:off x="10440238" y="0"/>
            <a:ext cx="1406769" cy="1205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96C88-A3C7-1DAB-E453-0A95E016A70A}"/>
              </a:ext>
            </a:extLst>
          </p:cNvPr>
          <p:cNvSpPr txBox="1"/>
          <p:nvPr/>
        </p:nvSpPr>
        <p:spPr>
          <a:xfrm>
            <a:off x="0" y="655734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3" name="Picture 2" descr="Text">
            <a:extLst>
              <a:ext uri="{FF2B5EF4-FFF2-40B4-BE49-F238E27FC236}">
                <a16:creationId xmlns:a16="http://schemas.microsoft.com/office/drawing/2014/main" id="{49335B24-8E8C-189D-90ED-D7E787B60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9990" y="2141954"/>
            <a:ext cx="9019145" cy="30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586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E3F44B41F2D48B66753325CB6FC9C" ma:contentTypeVersion="14" ma:contentTypeDescription="Create a new document." ma:contentTypeScope="" ma:versionID="49563bb9a7bb8ac6af5b166ffa79b3ed">
  <xsd:schema xmlns:xsd="http://www.w3.org/2001/XMLSchema" xmlns:xs="http://www.w3.org/2001/XMLSchema" xmlns:p="http://schemas.microsoft.com/office/2006/metadata/properties" xmlns:ns2="c6d6aabd-acee-441e-a415-67e6a4202c7c" xmlns:ns3="3acb9ebd-a5c5-4ed1-bf31-bb483786105f" targetNamespace="http://schemas.microsoft.com/office/2006/metadata/properties" ma:root="true" ma:fieldsID="178e58161bd5ab1de80d666f8ae41426" ns2:_="" ns3:_="">
    <xsd:import namespace="c6d6aabd-acee-441e-a415-67e6a4202c7c"/>
    <xsd:import namespace="3acb9ebd-a5c5-4ed1-bf31-bb4837861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6aabd-acee-441e-a415-67e6a4202c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0cc3ec6-88af-47af-a068-6d7a8d914e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b9ebd-a5c5-4ed1-bf31-bb48378610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56a2ba7-9161-41e7-a78f-99a5567f230b}" ma:internalName="TaxCatchAll" ma:showField="CatchAllData" ma:web="3acb9ebd-a5c5-4ed1-bf31-bb48378610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cb9ebd-a5c5-4ed1-bf31-bb483786105f" xsi:nil="true"/>
    <lcf76f155ced4ddcb4097134ff3c332f xmlns="c6d6aabd-acee-441e-a415-67e6a4202c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871D3D-CD8A-4E19-8FF3-DDAA4F4D14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B74C3F-F1D3-4B0C-89E5-EDD03A149A0B}">
  <ds:schemaRefs>
    <ds:schemaRef ds:uri="3acb9ebd-a5c5-4ed1-bf31-bb483786105f"/>
    <ds:schemaRef ds:uri="c6d6aabd-acee-441e-a415-67e6a4202c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BE4D46-C2BE-4824-B9E1-20469AB9F33E}">
  <ds:schemaRefs>
    <ds:schemaRef ds:uri="3acb9ebd-a5c5-4ed1-bf31-bb483786105f"/>
    <ds:schemaRef ds:uri="c6d6aabd-acee-441e-a415-67e6a4202c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360</Words>
  <Application>Microsoft Office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Trebuchet MS</vt:lpstr>
      <vt:lpstr>Office Theme</vt:lpstr>
      <vt:lpstr>PowerPoint Presentation</vt:lpstr>
      <vt:lpstr>PowerPoint Presentation</vt:lpstr>
      <vt:lpstr>We are making bold, transformational change to ensure all children and families have equitable access to early learning and child care.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Alexander, Sharon</dc:creator>
  <cp:lastModifiedBy>Snow, Allison Marie</cp:lastModifiedBy>
  <cp:revision>4</cp:revision>
  <dcterms:created xsi:type="dcterms:W3CDTF">2022-11-02T14:25:11Z</dcterms:created>
  <dcterms:modified xsi:type="dcterms:W3CDTF">2022-11-10T19:11:17Z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0x01010073F84950AC022443BC3C0C6BB15D180E</vt:lpwstr>
  </property>
</Properties>
</file>