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7023100" cy="93091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Slab" panose="020B0604020202020204" charset="0"/>
      <p:regular r:id="rId17"/>
      <p:bold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F70AD0-606D-4CDE-A858-2AACA2AD36C9}">
  <a:tblStyle styleId="{B8F70AD0-606D-4CDE-A858-2AACA2AD36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831" autoAdjust="0"/>
  </p:normalViewPr>
  <p:slideViewPr>
    <p:cSldViewPr snapToGrid="0">
      <p:cViewPr varScale="1">
        <p:scale>
          <a:sx n="65" d="100"/>
          <a:sy n="65" d="100"/>
        </p:scale>
        <p:origin x="153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e6615047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e6615047d_2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62e5eec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62e5eeca5_0_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607188360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607188360_0_34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607188360_0_1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607188360_0_158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07188360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07188360_0_149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e590c4b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e590c4b1d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6376127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637612746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25"/>
              </a:spcBef>
              <a:spcAft>
                <a:spcPts val="1225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607188360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607188360_0_119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e6615047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e6615047d_2_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t="10905"/>
          <a:stretch/>
        </p:blipFill>
        <p:spPr>
          <a:xfrm>
            <a:off x="1616125" y="730075"/>
            <a:ext cx="5215900" cy="21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082700" y="3697500"/>
            <a:ext cx="44772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Ready for 2020-2021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3, 2020</a:t>
            </a:r>
            <a:endParaRPr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 descr="Image result for questions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450" y="1010975"/>
            <a:ext cx="4988124" cy="29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24750" y="4654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An Amazing Fall for TAP 9 Students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3203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Students in the TAP Pilot have had such a busy fall - exploring IT careers, learning about and trying new technologies, developing new skills and applying new knowledge and skills to their classroom learning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25" y="2525494"/>
            <a:ext cx="1694875" cy="127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175" y="2508412"/>
            <a:ext cx="1802102" cy="135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0475" y="2526663"/>
            <a:ext cx="1753426" cy="131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0413" y="3645950"/>
            <a:ext cx="1802102" cy="120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6750" y="3662175"/>
            <a:ext cx="1802102" cy="120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4075" y="3634200"/>
            <a:ext cx="1633200" cy="12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0825" y="2571750"/>
            <a:ext cx="1586577" cy="21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 descr="Image result for puzzl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138" y="374975"/>
            <a:ext cx="4476825" cy="447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3" name="Google Shape;83;p15"/>
          <p:cNvSpPr txBox="1"/>
          <p:nvPr/>
        </p:nvSpPr>
        <p:spPr>
          <a:xfrm>
            <a:off x="4650600" y="1494400"/>
            <a:ext cx="10620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650600" y="3186600"/>
            <a:ext cx="10620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EECD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198175" y="3186600"/>
            <a:ext cx="10620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Regions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323100" y="1494400"/>
            <a:ext cx="10620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Partners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5299925" y="2010775"/>
            <a:ext cx="1218300" cy="1217400"/>
          </a:xfrm>
          <a:prstGeom prst="donut">
            <a:avLst>
              <a:gd name="adj" fmla="val 12344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5378074" y="2074438"/>
            <a:ext cx="1062000" cy="1077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</a:t>
            </a:r>
            <a:endParaRPr sz="1100" b="1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55550" y="1790375"/>
            <a:ext cx="2730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Many Partners - all Focused on Student Learning and Success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451175" y="541100"/>
            <a:ext cx="2519700" cy="24897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Setting students up for SUCCESS</a:t>
            </a:r>
            <a:endParaRPr sz="2400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3297200" y="661875"/>
            <a:ext cx="5467500" cy="3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did this look like?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Established learning environments that support integrated learning and IT exploration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Providing students with opportunities to explore IT skills and careers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Connecting students with IT partners for that real world perspective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Applying developed skills to learning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Investigating course and program options at high school and postsecondary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will help me achieve my goals? Is IT the path for me? What else can I consider?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7"/>
          <p:cNvCxnSpPr>
            <a:stCxn id="101" idx="6"/>
            <a:endCxn id="102" idx="2"/>
          </p:cNvCxnSpPr>
          <p:nvPr/>
        </p:nvCxnSpPr>
        <p:spPr>
          <a:xfrm>
            <a:off x="2644750" y="2571750"/>
            <a:ext cx="1005300" cy="9360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7"/>
          <p:cNvCxnSpPr>
            <a:stCxn id="101" idx="6"/>
            <a:endCxn id="104" idx="2"/>
          </p:cNvCxnSpPr>
          <p:nvPr/>
        </p:nvCxnSpPr>
        <p:spPr>
          <a:xfrm rot="10800000" flipH="1">
            <a:off x="2644750" y="1635750"/>
            <a:ext cx="1005300" cy="9360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" name="Google Shape;105;p17"/>
          <p:cNvGrpSpPr/>
          <p:nvPr/>
        </p:nvGrpSpPr>
        <p:grpSpPr>
          <a:xfrm>
            <a:off x="3650050" y="1476150"/>
            <a:ext cx="3190800" cy="319200"/>
            <a:chOff x="3650050" y="1476150"/>
            <a:chExt cx="3190800" cy="319200"/>
          </a:xfrm>
        </p:grpSpPr>
        <p:sp>
          <p:nvSpPr>
            <p:cNvPr id="106" name="Google Shape;106;p17"/>
            <p:cNvSpPr/>
            <p:nvPr/>
          </p:nvSpPr>
          <p:spPr>
            <a:xfrm>
              <a:off x="3824050" y="1476150"/>
              <a:ext cx="30168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 curriculum developed for TAP students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7" name="Google Shape;107;p17"/>
          <p:cNvGrpSpPr/>
          <p:nvPr/>
        </p:nvGrpSpPr>
        <p:grpSpPr>
          <a:xfrm>
            <a:off x="211075" y="2412150"/>
            <a:ext cx="2433675" cy="319200"/>
            <a:chOff x="525350" y="2412150"/>
            <a:chExt cx="2433675" cy="319200"/>
          </a:xfrm>
        </p:grpSpPr>
        <p:sp>
          <p:nvSpPr>
            <p:cNvPr id="108" name="Google Shape;108;p17"/>
            <p:cNvSpPr/>
            <p:nvPr/>
          </p:nvSpPr>
          <p:spPr>
            <a:xfrm>
              <a:off x="525350" y="2412150"/>
              <a:ext cx="21324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Grade 10 Curriculum</a:t>
              </a:r>
              <a:endPara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3650050" y="3348150"/>
            <a:ext cx="3732300" cy="319200"/>
            <a:chOff x="3650050" y="3348150"/>
            <a:chExt cx="3732300" cy="319200"/>
          </a:xfrm>
        </p:grpSpPr>
        <p:sp>
          <p:nvSpPr>
            <p:cNvPr id="110" name="Google Shape;110;p17"/>
            <p:cNvSpPr/>
            <p:nvPr/>
          </p:nvSpPr>
          <p:spPr>
            <a:xfrm>
              <a:off x="3824050" y="3348150"/>
              <a:ext cx="3558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Existing curriculum reviewed; strategies for IT learning embedded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7"/>
          <p:cNvSpPr/>
          <p:nvPr/>
        </p:nvSpPr>
        <p:spPr>
          <a:xfrm>
            <a:off x="6780075" y="1255575"/>
            <a:ext cx="702300" cy="27882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7689275" y="1635750"/>
            <a:ext cx="978600" cy="1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Start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Dual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Credits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6825" y="4333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What to Expect in Grade 10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The majority of courses will be cohorted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Grade 10 courses will be selected for you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Career exploration continues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High level of commitment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○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during the summer between Grade 10 &amp; 11, students are expected to engage in workshops/ learning opportunities with NSCC and IT partners to fulfill program requirements for high school and college (this will also happen between Grades 11 &amp; 12)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9518"/>
          <a:stretch/>
        </p:blipFill>
        <p:spPr>
          <a:xfrm>
            <a:off x="6235875" y="1220925"/>
            <a:ext cx="2068200" cy="135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564975" y="507575"/>
            <a:ext cx="7788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Grade 10 TAP Students - Required Courses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564975" y="1472050"/>
          <a:ext cx="7719600" cy="2679797"/>
        </p:xfrm>
        <a:graphic>
          <a:graphicData uri="http://schemas.openxmlformats.org/drawingml/2006/table">
            <a:tbl>
              <a:tblPr>
                <a:noFill/>
                <a:tableStyleId>{B8F70AD0-606D-4CDE-A858-2AACA2AD36C9}</a:tableStyleId>
              </a:tblPr>
              <a:tblGrid>
                <a:gridCol w="385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English 10</a:t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Math 10     </a:t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Career Development 10</a:t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Canadian Studies 11</a:t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Exploring Technology 11</a:t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Phys Education or Arts credit</a:t>
                      </a:r>
                      <a:endParaRPr sz="1800"/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Global Environment 10 (this course will result in a ½ credit in science and a ½ credit of global studies - 55 hours)</a:t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Physical Science 10 (this course will result in a ½ credit in science - 55 hours)</a:t>
                      </a:r>
                      <a:endParaRPr sz="1800"/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39950" y="499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rebuchet MS"/>
                <a:ea typeface="Trebuchet MS"/>
                <a:cs typeface="Trebuchet MS"/>
                <a:sym typeface="Trebuchet MS"/>
              </a:rPr>
              <a:t>Looking Ahead to the Coming Months </a:t>
            </a:r>
            <a:endParaRPr sz="36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530492" y="1313225"/>
            <a:ext cx="7873612" cy="27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Career and skill exploration will continue to be a strong focus during the second half of the year 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need to take advantage of all options offered to them to determine with their families where they see themselves in Grade 10 (</a:t>
            </a:r>
            <a:r>
              <a:rPr lang="en-CA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- </a:t>
            </a:r>
            <a:r>
              <a:rPr lang="en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ask lots of questions</a:t>
            </a: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TAP the right fit for them? What else could be there in your future?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will be asked to </a:t>
            </a:r>
            <a:r>
              <a:rPr lang="en-CA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engage in an expression of interest and interview </a:t>
            </a: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 for Grade 10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more students than spaces available (described during initial presentations when pilot was introduced)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Decisions will be finalized by early June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Where to go for Info 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Project Leads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Grade 9 Teacher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School Principal/ Guidance Counsellor 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436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Trebuchet MS</vt:lpstr>
      <vt:lpstr>Roboto Slab</vt:lpstr>
      <vt:lpstr>Roboto</vt:lpstr>
      <vt:lpstr>Arial</vt:lpstr>
      <vt:lpstr>Marina</vt:lpstr>
      <vt:lpstr>PowerPoint Presentation</vt:lpstr>
      <vt:lpstr>An Amazing Fall for TAP 9 Students</vt:lpstr>
      <vt:lpstr>PowerPoint Presentation</vt:lpstr>
      <vt:lpstr>PowerPoint Presentation</vt:lpstr>
      <vt:lpstr>PowerPoint Presentation</vt:lpstr>
      <vt:lpstr>What to Expect in Grade 10</vt:lpstr>
      <vt:lpstr>PowerPoint Presentation</vt:lpstr>
      <vt:lpstr>Looking Ahead to the Coming Months </vt:lpstr>
      <vt:lpstr>Where to go for Info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Hogan Gillespie, Lynn</dc:creator>
  <cp:lastModifiedBy>Hogan Gillespie, Lynn</cp:lastModifiedBy>
  <cp:revision>4</cp:revision>
  <cp:lastPrinted>2020-01-31T19:39:51Z</cp:lastPrinted>
  <dcterms:modified xsi:type="dcterms:W3CDTF">2020-03-03T15:27:30Z</dcterms:modified>
</cp:coreProperties>
</file>